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Century" pitchFamily="18" charset="0"/>
        <a:ea typeface="ＭＳ ゴシック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00"/>
    <a:srgbClr val="FFFF99"/>
    <a:srgbClr val="CC6600"/>
    <a:srgbClr val="663300"/>
    <a:srgbClr val="996633"/>
    <a:srgbClr val="FF9900"/>
    <a:srgbClr val="2D59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60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7191-73E8-4F24-9321-B19AD42DE088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9A3D4-73F2-411E-86FA-F65A9B246A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869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9A3D4-73F2-411E-86FA-F65A9B246AC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B93CC-CA8D-49C3-80DF-D84B40AAD39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C28B5-0D4D-4DC5-823F-22EE541A6C5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F762B-4BFF-4B4F-A596-7AA1FB05D68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DD0B2-CCC6-47A1-938C-C0955166D8C2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1DB8C-E9C2-47B2-B644-5D6D2F7F602B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ABE28-C6DA-434C-9D80-341D82A6562F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A872F-90D4-49B9-BE0A-1B2CE9DAE077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00EA5-8002-487E-A42E-C69B73CA1F0E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40574-DC78-4EEB-8DD9-216A876FD04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D39E1-E19F-4F93-84A0-E4751387127C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6B8CA-45AB-452F-908C-5C06C7A31036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altLang="ja-JP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468B826-1588-4037-A9EA-F693B69F4B9B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84;&#1072;&#1096;&#1072;\&#1056;&#1072;&#1073;&#1086;&#1095;&#1080;&#1081;%20&#1089;&#1090;&#1086;&#1083;\&#1074;&#1077;&#1083;&#1080;&#1082;&#1080;&#1081;%20&#1079;&#1074;&#1086;&#1085;\boi_kremlevskih_kurantov.mp3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84;&#1072;&#1096;&#1072;\&#1056;&#1072;&#1073;&#1086;&#1095;&#1080;&#1081;%20&#1089;&#1090;&#1086;&#1083;\&#1074;&#1077;&#1083;&#1080;&#1082;&#1080;&#1081;%20&#1079;&#1074;&#1086;&#1085;\&#1042;&#1077;&#1083;&#1080;&#1082;&#1080;&#1081;%20&#1082;&#1086;&#1083;&#1086;&#1082;&#1086;&#1083;&#1100;&#1085;&#1099;&#1081;%20&#1079;&#1074;&#1086;&#1085;.avi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84;&#1072;&#1096;&#1072;\&#1056;&#1072;&#1073;&#1086;&#1095;&#1080;&#1081;%20&#1089;&#1090;&#1086;&#1083;\&#1074;&#1077;&#1083;&#1080;&#1082;&#1080;&#1081;%20&#1079;&#1074;&#1086;&#1085;\02%20-%20&#1055;&#1088;&#1072;&#1079;&#1076;&#1085;&#1080;&#1095;&#1085;&#1099;&#1081;%20&#1090;&#1088;&#1077;&#1079;&#1074;&#1086;&#1085;.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smiles.33b.ru/smile.104595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file:///C:\Documents%20and%20Settings\&#1084;&#1072;&#1096;&#1072;\&#1056;&#1072;&#1073;&#1086;&#1095;&#1080;&#1081;%20&#1089;&#1090;&#1086;&#1083;\&#1074;&#1077;&#1083;&#1080;&#1082;&#1080;&#1081;%20&#1079;&#1074;&#1086;&#1085;\14_Nabat.mp3" TargetMode="External"/><Relationship Id="rId7" Type="http://schemas.openxmlformats.org/officeDocument/2006/relationships/image" Target="../media/image17.gif"/><Relationship Id="rId2" Type="http://schemas.openxmlformats.org/officeDocument/2006/relationships/audio" Target="file:///C:\Documents%20and%20Settings\&#1084;&#1072;&#1096;&#1072;\&#1056;&#1072;&#1073;&#1086;&#1095;&#1080;&#1081;%20&#1089;&#1090;&#1086;&#1083;\&#1074;&#1077;&#1083;&#1080;&#1082;&#1080;&#1081;%20&#1079;&#1074;&#1086;&#1085;\maly.mp3" TargetMode="External"/><Relationship Id="rId1" Type="http://schemas.openxmlformats.org/officeDocument/2006/relationships/audio" Target="file:///C:\Documents%20and%20Settings\&#1084;&#1072;&#1096;&#1072;\&#1056;&#1072;&#1073;&#1086;&#1095;&#1080;&#1081;%20&#1089;&#1090;&#1086;&#1083;\&#1074;&#1077;&#1083;&#1080;&#1082;&#1080;&#1081;%20&#1079;&#1074;&#1086;&#1085;\01-blagovest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маша\Рабочий стол\великий звон\kolokol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101283" cy="4968552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688" y="1124744"/>
            <a:ext cx="6694512" cy="2952328"/>
          </a:xfrm>
        </p:spPr>
        <p:txBody>
          <a:bodyPr/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колокольный звон</a:t>
            </a:r>
            <a:endParaRPr lang="ru-RU" sz="5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486916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НАШИ ДОКУМЕНТЫ\Документы -Людмила\Документы\конкурс\открытый урок\04_peizazh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0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5800" y="332656"/>
            <a:ext cx="8458200" cy="3096344"/>
          </a:xfrm>
        </p:spPr>
        <p:txBody>
          <a:bodyPr/>
          <a:lstStyle/>
          <a:p>
            <a:pPr>
              <a:buNone/>
            </a:pPr>
            <a:r>
              <a:rPr kumimoji="0" lang="ru-RU" sz="28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Много лет живете вы, колокола, </a:t>
            </a:r>
          </a:p>
          <a:p>
            <a:pPr>
              <a:buNone/>
            </a:pPr>
            <a:r>
              <a:rPr kumimoji="0" lang="ru-RU" sz="28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Много знаете о жизни на Руси, </a:t>
            </a:r>
          </a:p>
          <a:p>
            <a:pPr>
              <a:buNone/>
            </a:pPr>
            <a:r>
              <a:rPr kumimoji="0" lang="ru-RU" sz="28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Много сможете, наверно, рассказать,</a:t>
            </a:r>
          </a:p>
          <a:p>
            <a:pPr>
              <a:buNone/>
            </a:pPr>
            <a:r>
              <a:rPr kumimoji="0" lang="ru-RU" sz="28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нельзя забыть и что нельзя простить</a:t>
            </a:r>
          </a:p>
          <a:p>
            <a:pPr algn="r">
              <a:buNone/>
            </a:pPr>
            <a:r>
              <a:rPr lang="ru-RU" sz="2800" b="1" i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Д.Белухин</a:t>
            </a:r>
            <a:endParaRPr lang="ru-RU" sz="2800" b="1" i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-171509"/>
            <a:ext cx="26962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boi_kremlevskih_kuranto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олоко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2656"/>
            <a:ext cx="3600400" cy="2700300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alpha val="40000"/>
              </a:schemeClr>
            </a:glow>
            <a:softEdge rad="112500"/>
          </a:effectLst>
        </p:spPr>
      </p:pic>
      <p:pic>
        <p:nvPicPr>
          <p:cNvPr id="8194" name="Picture 2" descr="C:\Documents and Settings\маша\Рабочий стол\кол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12976"/>
            <a:ext cx="4464496" cy="3314888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lumMod val="85000"/>
                <a:alpha val="60000"/>
              </a:schemeClr>
            </a:glow>
            <a:softEdge rad="112500"/>
          </a:effectLst>
        </p:spPr>
      </p:pic>
      <p:pic>
        <p:nvPicPr>
          <p:cNvPr id="8196" name="Picture 4" descr="C:\Documents and Settings\маша\Рабочий стол\50250610_ko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84984"/>
            <a:ext cx="3933680" cy="3240360"/>
          </a:xfrm>
          <a:prstGeom prst="rect">
            <a:avLst/>
          </a:prstGeom>
          <a:ln>
            <a:noFill/>
          </a:ln>
          <a:effectLst>
            <a:glow rad="101600">
              <a:schemeClr val="bg2">
                <a:lumMod val="20000"/>
                <a:lumOff val="80000"/>
                <a:alpha val="60000"/>
              </a:schemeClr>
            </a:glow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692696"/>
            <a:ext cx="7774632" cy="561662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2800" b="1" dirty="0" smtClean="0">
                <a:solidFill>
                  <a:srgbClr val="005900"/>
                </a:solidFill>
                <a:latin typeface="Constantia" pitchFamily="18" charset="0"/>
              </a:rPr>
              <a:t>Слово </a:t>
            </a:r>
            <a:r>
              <a:rPr lang="ru-RU" sz="2800" b="1" dirty="0">
                <a:solidFill>
                  <a:srgbClr val="005900"/>
                </a:solidFill>
                <a:latin typeface="Constantia" pitchFamily="18" charset="0"/>
              </a:rPr>
              <a:t>«колокол» произошло от старинного русского «коло» - круг, но есть и такая версия: «кол о кол» - удар одного кола о другой, что напоминает предшественника самого колокола – деревянное било</a:t>
            </a:r>
            <a:r>
              <a:rPr lang="ru-RU" sz="2800" b="1" dirty="0" smtClean="0">
                <a:solidFill>
                  <a:srgbClr val="005900"/>
                </a:solidFill>
                <a:latin typeface="Constantia" pitchFamily="18" charset="0"/>
              </a:rPr>
              <a:t>.                                                                                        </a:t>
            </a:r>
            <a:endParaRPr lang="ru-RU" sz="2800" b="1" dirty="0">
              <a:solidFill>
                <a:srgbClr val="005900"/>
              </a:solidFill>
              <a:latin typeface="Constantia" pitchFamily="18" charset="0"/>
            </a:endParaRPr>
          </a:p>
          <a:p>
            <a:r>
              <a:rPr lang="ru-RU" sz="2800" b="1" dirty="0">
                <a:solidFill>
                  <a:srgbClr val="005900"/>
                </a:solidFill>
                <a:latin typeface="Constantia" pitchFamily="18" charset="0"/>
              </a:rPr>
              <a:t>Впервые колокольные звоны появились в 13веке в Новгороде и до сих пор продолжают нас радовать своей музыкой</a:t>
            </a:r>
            <a:r>
              <a:rPr lang="ru-RU" b="1" dirty="0">
                <a:solidFill>
                  <a:srgbClr val="005900"/>
                </a:solidFill>
                <a:latin typeface="Constant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42" name="Picture 2" descr="C:\Documents and Settings\маша\Рабочий стол\великий звон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581128"/>
            <a:ext cx="1440160" cy="208139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Где и когда в жизни можно услышать звучание колоколов?</a:t>
            </a:r>
            <a:r>
              <a:rPr lang="ru-RU" sz="3600" dirty="0"/>
              <a:t> </a:t>
            </a:r>
          </a:p>
        </p:txBody>
      </p:sp>
      <p:pic>
        <p:nvPicPr>
          <p:cNvPr id="6149" name="Picture 5" descr="kolokol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057" y="1772817"/>
            <a:ext cx="3168352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4" descr="колок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3352800" cy="3163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508518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400" b="1" dirty="0" smtClean="0">
                <a:solidFill>
                  <a:srgbClr val="005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ru-RU" sz="2400" b="1" dirty="0">
                <a:solidFill>
                  <a:srgbClr val="005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службе в церкви,</a:t>
            </a:r>
            <a:br>
              <a:rPr lang="ru-RU" sz="2400" b="1" dirty="0">
                <a:solidFill>
                  <a:srgbClr val="005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 smtClean="0">
                <a:solidFill>
                  <a:srgbClr val="005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- </a:t>
            </a:r>
            <a:r>
              <a:rPr lang="ru-RU" sz="2400" b="1" dirty="0">
                <a:solidFill>
                  <a:srgbClr val="005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 время тревожного события; </a:t>
            </a:r>
            <a:br>
              <a:rPr lang="ru-RU" sz="2400" b="1" dirty="0">
                <a:solidFill>
                  <a:srgbClr val="005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 smtClean="0">
                <a:solidFill>
                  <a:srgbClr val="005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-</a:t>
            </a:r>
            <a:r>
              <a:rPr lang="ru-RU" sz="2400" b="1" dirty="0">
                <a:solidFill>
                  <a:srgbClr val="005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когда нужно предупредить людей об опасности </a:t>
            </a:r>
            <a:br>
              <a:rPr lang="ru-RU" sz="2400" b="1" dirty="0">
                <a:solidFill>
                  <a:srgbClr val="005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b="1" dirty="0" smtClean="0">
                <a:solidFill>
                  <a:srgbClr val="005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- </a:t>
            </a:r>
            <a:r>
              <a:rPr lang="ru-RU" sz="2400" b="1" dirty="0">
                <a:solidFill>
                  <a:srgbClr val="005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тройке лошадей, чтобы далеко было слышно ямщика</a:t>
            </a:r>
            <a:r>
              <a:rPr lang="ru-RU" sz="2400" b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 «Борис Годунов» М.Мусоргский</a:t>
            </a:r>
            <a:endParaRPr lang="ru-RU" sz="40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маша\Рабочий стол\мусорг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916832"/>
            <a:ext cx="4095750" cy="46767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Великий колокольный звон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5949280"/>
            <a:ext cx="936104" cy="70207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ша\Рабочий стол\лавр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5616624" cy="68580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«Праздничный трезвон. Красный Лаврский трезвон» 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02 - Праздничный трезвон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Колокольные звоны бывают</a:t>
            </a:r>
            <a:b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видов</a:t>
            </a:r>
            <a:endParaRPr lang="ru-RU" sz="36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1200"/>
            <a:ext cx="7846640" cy="4400128"/>
          </a:xfrm>
        </p:spPr>
        <p:txBody>
          <a:bodyPr/>
          <a:lstStyle/>
          <a:p>
            <a:r>
              <a:rPr lang="ru-RU" dirty="0" smtClean="0">
                <a:solidFill>
                  <a:srgbClr val="005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Набат – тревожно, взволнованно сообщал о пожаре, войне.</a:t>
            </a:r>
            <a:endParaRPr lang="ru-RU" i="1" dirty="0" smtClean="0">
              <a:solidFill>
                <a:srgbClr val="005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005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Трезвон – радостно, празднично, торжественно</a:t>
            </a:r>
            <a:endParaRPr lang="ru-RU" i="1" dirty="0" smtClean="0">
              <a:solidFill>
                <a:srgbClr val="005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005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Благовест – благая, хорошая весть</a:t>
            </a:r>
            <a:endParaRPr lang="ru-RU" i="1" dirty="0" smtClean="0">
              <a:solidFill>
                <a:srgbClr val="005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005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метельный – помогал найти дорогу путникам.</a:t>
            </a:r>
            <a:endParaRPr lang="ru-RU" i="1" dirty="0" smtClean="0">
              <a:solidFill>
                <a:srgbClr val="005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27" descr="78ce56ae5fa75ac85e3ab5e321d88a9d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2960" y="5589240"/>
            <a:ext cx="2441040" cy="10225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51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Исаак Ильич Левитан "Вечерний звон".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01-blagoves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4213" y="5300663"/>
            <a:ext cx="304800" cy="304800"/>
          </a:xfrm>
          <a:prstGeom prst="rect">
            <a:avLst/>
          </a:prstGeom>
        </p:spPr>
      </p:pic>
      <p:sp>
        <p:nvSpPr>
          <p:cNvPr id="9" name="Блок-схема: извлечение 8"/>
          <p:cNvSpPr/>
          <p:nvPr/>
        </p:nvSpPr>
        <p:spPr>
          <a:xfrm>
            <a:off x="395536" y="1988840"/>
            <a:ext cx="3240360" cy="374441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789040"/>
            <a:ext cx="309634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благовест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Блок-схема: извлечение 10"/>
          <p:cNvSpPr/>
          <p:nvPr/>
        </p:nvSpPr>
        <p:spPr>
          <a:xfrm>
            <a:off x="3275856" y="548680"/>
            <a:ext cx="2592288" cy="3096344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" name="maly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3491880" y="3068960"/>
            <a:ext cx="304800" cy="3048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347864" y="2348880"/>
            <a:ext cx="25202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трезвон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5580112" y="2060848"/>
            <a:ext cx="3286148" cy="35719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14_Nabat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5" cstate="print"/>
          <a:stretch>
            <a:fillRect/>
          </a:stretch>
        </p:blipFill>
        <p:spPr>
          <a:xfrm>
            <a:off x="5364088" y="5229200"/>
            <a:ext cx="304800" cy="3048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012160" y="4509121"/>
            <a:ext cx="230425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набат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9512" y="404664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</a:t>
            </a:r>
            <a:endParaRPr lang="ru-RU" sz="54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2" descr="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332656"/>
            <a:ext cx="744538" cy="21256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11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617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/>
      <p:bldP spid="16" grpId="0"/>
    </p:bld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135</TotalTime>
  <Words>159</Words>
  <Application>Microsoft Office PowerPoint</Application>
  <PresentationFormat>Экран (4:3)</PresentationFormat>
  <Paragraphs>26</Paragraphs>
  <Slides>10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 Великий колокольный звон</vt:lpstr>
      <vt:lpstr>Презентация PowerPoint</vt:lpstr>
      <vt:lpstr>Презентация PowerPoint</vt:lpstr>
      <vt:lpstr>Где и когда в жизни можно услышать звучание колоколов? </vt:lpstr>
      <vt:lpstr>Опера «Борис Годунов» М.Мусоргский</vt:lpstr>
      <vt:lpstr>«Праздничный трезвон. Красный Лаврский трезвон» </vt:lpstr>
      <vt:lpstr>Колокольные звоны бывают  4 видов</vt:lpstr>
      <vt:lpstr> Исаак Ильич Левитан "Вечерний звон".  </vt:lpstr>
      <vt:lpstr>Презентация PowerPoint</vt:lpstr>
      <vt:lpstr>Презентация PowerPoint</vt:lpstr>
    </vt:vector>
  </TitlesOfParts>
  <Manager/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Великий колокольный звон</dc:title>
  <dc:subject/>
  <dc:creator>123</dc:creator>
  <cp:keywords/>
  <dc:description/>
  <cp:lastModifiedBy>Андрей</cp:lastModifiedBy>
  <cp:revision>15</cp:revision>
  <dcterms:created xsi:type="dcterms:W3CDTF">2011-11-10T17:05:39Z</dcterms:created>
  <dcterms:modified xsi:type="dcterms:W3CDTF">2013-11-19T05:44:14Z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TC102499511049</vt:lpwstr>
  </property>
</Properties>
</file>