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1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76" r:id="rId11"/>
    <p:sldId id="269" r:id="rId12"/>
    <p:sldId id="270" r:id="rId13"/>
    <p:sldId id="271" r:id="rId14"/>
    <p:sldId id="272" r:id="rId15"/>
    <p:sldId id="275" r:id="rId16"/>
    <p:sldId id="277" r:id="rId17"/>
    <p:sldId id="278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682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D3521-A294-47BC-A3EA-E6A50AB5E58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24B7E-A586-4B3B-80B4-52CAAEABC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05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128792" cy="3024335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+mn-lt"/>
              </a:rPr>
              <a:t>Музыкально-ритмические </a:t>
            </a:r>
            <a:r>
              <a:rPr lang="ru-RU" sz="2800" b="1" dirty="0">
                <a:latin typeface="+mn-lt"/>
              </a:rPr>
              <a:t>игры и упражнения на уроках </a:t>
            </a:r>
            <a:r>
              <a:rPr lang="ru-RU" sz="2800" b="1" dirty="0" smtClean="0">
                <a:latin typeface="+mn-lt"/>
              </a:rPr>
              <a:t>музыки и пения</a:t>
            </a:r>
            <a:endParaRPr lang="ru-RU" sz="28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5377866"/>
            <a:ext cx="475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</a:t>
            </a:r>
            <a:r>
              <a:rPr lang="ru-RU" sz="2000" dirty="0" smtClean="0"/>
              <a:t> </a:t>
            </a:r>
            <a:r>
              <a:rPr lang="ru-RU" sz="2000" b="1" dirty="0" smtClean="0"/>
              <a:t>учитель </a:t>
            </a:r>
            <a:r>
              <a:rPr lang="ru-RU" sz="2000" b="1" dirty="0" smtClean="0"/>
              <a:t>музыки и пения В.В. Кузнецов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88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82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Найди правильную клавиатуру.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44824"/>
            <a:ext cx="4150432" cy="4013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8686"/>
            <a:ext cx="4896544" cy="474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59875" y="2657510"/>
            <a:ext cx="3024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Бабочка растерялась, никак не может найти правильную клавиатуру. Она думает, что правильная клавиатура под номером 3, а как думаешь ты?</a:t>
            </a:r>
          </a:p>
        </p:txBody>
      </p:sp>
    </p:spTree>
    <p:extLst>
      <p:ext uri="{BB962C8B-B14F-4D97-AF65-F5344CB8AC3E}">
        <p14:creationId xmlns:p14="http://schemas.microsoft.com/office/powerpoint/2010/main" xmlns="" val="7473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Фантастический музыкальный инструмент.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4031" y="1700808"/>
            <a:ext cx="45720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5" y="5301208"/>
            <a:ext cx="6048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80"/>
                </a:solidFill>
              </a:rPr>
              <a:t>Какие музыкальные инструменты спрятаны в этот фантастический инструмент?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</a:rPr>
              <a:t>Придумай свой фантастический музыкальный инструмент.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</a:rPr>
              <a:t>Какие инструменты будут спрятаны в нем?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77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Цепочка слов.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44824"/>
            <a:ext cx="4606165" cy="4013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45720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2893586"/>
            <a:ext cx="28135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Не переставляя </a:t>
            </a:r>
            <a:endParaRPr lang="ru-RU" sz="2400" dirty="0" smtClean="0"/>
          </a:p>
          <a:p>
            <a:r>
              <a:rPr lang="ru-RU" sz="2400" dirty="0" smtClean="0"/>
              <a:t>буквы найди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слова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относящихся </a:t>
            </a:r>
          </a:p>
          <a:p>
            <a:r>
              <a:rPr lang="ru-RU" sz="2400" dirty="0" smtClean="0"/>
              <a:t>к </a:t>
            </a:r>
            <a:r>
              <a:rPr lang="ru-RU" sz="2400" dirty="0"/>
              <a:t>музыке.</a:t>
            </a:r>
          </a:p>
        </p:txBody>
      </p:sp>
    </p:spTree>
    <p:extLst>
      <p:ext uri="{BB962C8B-B14F-4D97-AF65-F5344CB8AC3E}">
        <p14:creationId xmlns:p14="http://schemas.microsoft.com/office/powerpoint/2010/main" xmlns="" val="30992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Ищем музыкальные инструменты.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6874"/>
            <a:ext cx="7128792" cy="478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76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224136"/>
          </a:xfrm>
        </p:spPr>
        <p:txBody>
          <a:bodyPr/>
          <a:lstStyle/>
          <a:p>
            <a:pPr algn="ctr"/>
            <a:r>
              <a:rPr lang="ru-RU" dirty="0"/>
              <a:t>Игры для уроков музыки </a:t>
            </a:r>
            <a:br>
              <a:rPr lang="ru-RU" dirty="0"/>
            </a:br>
            <a:r>
              <a:rPr lang="ru-RU" dirty="0"/>
              <a:t>Тема:   "Громко-тихо"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4726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Говорим громко и тихо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Прочитайте выразительно стихотворный текст (относительно громко и относительно тихо</a:t>
            </a:r>
            <a:r>
              <a:rPr lang="ru-RU" sz="2400" dirty="0" smtClean="0">
                <a:solidFill>
                  <a:schemeClr val="tx1"/>
                </a:solidFill>
              </a:rPr>
              <a:t>):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Наша Таня громко плачет: громко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Уронила в речку мячик. (форте)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— Тише, Танечка, не плачь: тихо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-  Не утонет в речке мяч. (пиано)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А. </a:t>
            </a:r>
            <a:r>
              <a:rPr lang="ru-RU" sz="2400" dirty="0" err="1" smtClean="0">
                <a:solidFill>
                  <a:schemeClr val="tx1"/>
                </a:solidFill>
              </a:rPr>
              <a:t>Барто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Попросите каждого ребенка повторить это стихотворение с выполнением оттенков «громко» и «тихо</a:t>
            </a:r>
            <a:r>
              <a:rPr lang="ru-RU" sz="2400" dirty="0" smtClean="0">
                <a:solidFill>
                  <a:schemeClr val="tx1"/>
                </a:solidFill>
              </a:rPr>
              <a:t>». Предложите </a:t>
            </a:r>
            <a:r>
              <a:rPr lang="ru-RU" sz="2400" dirty="0">
                <a:solidFill>
                  <a:schemeClr val="tx1"/>
                </a:solidFill>
              </a:rPr>
              <a:t>почитать это стихотворения по ролям. </a:t>
            </a:r>
          </a:p>
        </p:txBody>
      </p:sp>
    </p:spTree>
    <p:extLst>
      <p:ext uri="{BB962C8B-B14F-4D97-AF65-F5344CB8AC3E}">
        <p14:creationId xmlns:p14="http://schemas.microsoft.com/office/powerpoint/2010/main" xmlns="" val="5336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32656"/>
            <a:ext cx="7125112" cy="6264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Эхо в лесу</a:t>
            </a:r>
          </a:p>
          <a:p>
            <a:r>
              <a:rPr lang="ru-RU" sz="2800" dirty="0"/>
              <a:t>Предложите детям встать по разным сторонам (</a:t>
            </a:r>
            <a:r>
              <a:rPr lang="ru-RU" sz="2800" dirty="0" smtClean="0"/>
              <a:t>углам) </a:t>
            </a:r>
            <a:r>
              <a:rPr lang="ru-RU" sz="2800" dirty="0"/>
              <a:t>комнаты. Напевайте громким голосом различные слова для «эха» — дети должны отвечать тихо, но с той же интонацией в голосе, нараспев, в том же темпе и ритме: </a:t>
            </a:r>
          </a:p>
          <a:p>
            <a:r>
              <a:rPr lang="ru-RU" sz="2800" dirty="0"/>
              <a:t>«ау, ку-ку, ква-ква, тук-туки-тук, кар-кар, у-у, </a:t>
            </a:r>
            <a:r>
              <a:rPr lang="ru-RU" sz="2800" dirty="0" err="1"/>
              <a:t>жу-жу-жу</a:t>
            </a:r>
            <a:r>
              <a:rPr lang="ru-RU" sz="2800" dirty="0"/>
              <a:t>, чик-чирик»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41255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5113" cy="1284515"/>
          </a:xfrm>
        </p:spPr>
        <p:txBody>
          <a:bodyPr/>
          <a:lstStyle/>
          <a:p>
            <a:pPr algn="ctr"/>
            <a:r>
              <a:rPr lang="ru-RU" dirty="0"/>
              <a:t>К </a:t>
            </a:r>
            <a:r>
              <a:rPr lang="ru-RU" dirty="0" smtClean="0"/>
              <a:t>теме  «</a:t>
            </a:r>
            <a:r>
              <a:rPr lang="ru-RU" dirty="0"/>
              <a:t>Темп»</a:t>
            </a:r>
            <a:br>
              <a:rPr lang="ru-RU" dirty="0"/>
            </a:br>
            <a:r>
              <a:rPr lang="ru-RU" dirty="0"/>
              <a:t>Простейшие ритмы в речи и в музыке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162955" cy="49685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Спой свое имя</a:t>
            </a:r>
          </a:p>
          <a:p>
            <a:r>
              <a:rPr lang="ru-RU" sz="2400" dirty="0"/>
              <a:t>Покажите детям, как можно интересно </a:t>
            </a:r>
            <a:r>
              <a:rPr lang="ru-RU" sz="2400" dirty="0" err="1"/>
              <a:t>ритмизовать</a:t>
            </a:r>
            <a:r>
              <a:rPr lang="ru-RU" sz="2400" dirty="0"/>
              <a:t> имена в соответствии с простейшими ритмическими формулами, например</a:t>
            </a:r>
            <a:r>
              <a:rPr lang="ru-RU" sz="2400" dirty="0" smtClean="0"/>
              <a:t>: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/>
              <a:t>        </a:t>
            </a:r>
            <a:r>
              <a:rPr lang="ru-RU" sz="2400" b="1" dirty="0"/>
              <a:t>Ка-</a:t>
            </a:r>
            <a:r>
              <a:rPr lang="ru-RU" sz="2400" b="1" dirty="0" err="1"/>
              <a:t>тя</a:t>
            </a:r>
            <a:r>
              <a:rPr lang="ru-RU" sz="2400" b="1" dirty="0"/>
              <a:t>,    Ка-тенька,    </a:t>
            </a:r>
            <a:r>
              <a:rPr lang="ru-RU" sz="2400" b="1" dirty="0" err="1"/>
              <a:t>Катень</a:t>
            </a:r>
            <a:r>
              <a:rPr lang="ru-RU" sz="2400" b="1" dirty="0"/>
              <a:t>-ка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r>
              <a:rPr lang="ru-RU" sz="2400" dirty="0"/>
              <a:t>Варьируйте имя каждого ребенка — пусть все дети повторяют эти ритмические варианты, отхлопывая ритмический рисунок в ладоши и произнося имена нараспев.</a:t>
            </a:r>
          </a:p>
        </p:txBody>
      </p:sp>
    </p:spTree>
    <p:extLst>
      <p:ext uri="{BB962C8B-B14F-4D97-AF65-F5344CB8AC3E}">
        <p14:creationId xmlns:p14="http://schemas.microsoft.com/office/powerpoint/2010/main" xmlns="" val="2152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/>
              <a:t>Д</a:t>
            </a:r>
            <a:r>
              <a:rPr lang="ru-RU" sz="3200" i="1" dirty="0" smtClean="0"/>
              <a:t>етство </a:t>
            </a:r>
            <a:r>
              <a:rPr lang="ru-RU" sz="3200" i="1" dirty="0"/>
              <a:t>- это самый благоприятный период для развития </a:t>
            </a:r>
            <a:r>
              <a:rPr lang="ru-RU" sz="3200" i="1" dirty="0" smtClean="0"/>
              <a:t>музыкального творчества.</a:t>
            </a:r>
          </a:p>
          <a:p>
            <a:pPr marL="0" indent="0" algn="ctr">
              <a:buNone/>
            </a:pPr>
            <a:endParaRPr lang="ru-RU" sz="3200" i="1" dirty="0"/>
          </a:p>
          <a:p>
            <a:pPr marL="0" indent="0" algn="ctr">
              <a:buNone/>
            </a:pPr>
            <a:r>
              <a:rPr lang="ru-RU" sz="3200" i="1" dirty="0" smtClean="0"/>
              <a:t>Конец…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30695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162955" cy="1368152"/>
          </a:xfrm>
        </p:spPr>
        <p:txBody>
          <a:bodyPr/>
          <a:lstStyle/>
          <a:p>
            <a:pPr algn="ctr"/>
            <a:r>
              <a:rPr lang="ru-RU" dirty="0"/>
              <a:t>“Музыкальное творчество детей – самый действенный способ их развития”. (Б. В. Асафьев. 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2564904"/>
            <a:ext cx="7018939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98477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50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Сказки  о музыке к урокам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           </a:t>
            </a:r>
            <a:r>
              <a:rPr lang="ru-RU" b="1" dirty="0" smtClean="0"/>
              <a:t>Сказка  «Как </a:t>
            </a:r>
            <a:r>
              <a:rPr lang="ru-RU" b="1" dirty="0" smtClean="0"/>
              <a:t>дети </a:t>
            </a:r>
            <a:r>
              <a:rPr lang="ru-RU" b="1" dirty="0" smtClean="0"/>
              <a:t>научились </a:t>
            </a:r>
            <a:r>
              <a:rPr lang="ru-RU" b="1" dirty="0" smtClean="0"/>
              <a:t>петь»</a:t>
            </a:r>
          </a:p>
          <a:p>
            <a:pPr marL="0" indent="0">
              <a:buNone/>
            </a:pPr>
            <a:r>
              <a:rPr lang="ru-RU" b="1" dirty="0"/>
              <a:t>      </a:t>
            </a:r>
            <a:r>
              <a:rPr lang="ru-RU" b="1" dirty="0" smtClean="0"/>
              <a:t> </a:t>
            </a:r>
            <a:r>
              <a:rPr lang="ru-RU" b="1" dirty="0"/>
              <a:t>РАДУЖНАЯ ПЕСЕНКА (музыкальная сказка)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386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237" y="148478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6386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6386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17" y="486916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4669" y="5345639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76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96752"/>
            <a:ext cx="7125113" cy="720079"/>
          </a:xfrm>
        </p:spPr>
        <p:txBody>
          <a:bodyPr/>
          <a:lstStyle/>
          <a:p>
            <a:pPr algn="ctr"/>
            <a:r>
              <a:rPr lang="ru-RU" dirty="0"/>
              <a:t>Играем с песнями. </a:t>
            </a:r>
            <a:br>
              <a:rPr lang="ru-RU" dirty="0"/>
            </a:br>
            <a:r>
              <a:rPr lang="ru-RU" dirty="0"/>
              <a:t>Музыкальные конкурсы к празднику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6454050"/>
              </p:ext>
            </p:extLst>
          </p:nvPr>
        </p:nvGraphicFramePr>
        <p:xfrm>
          <a:off x="1043608" y="1772816"/>
          <a:ext cx="712879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331"/>
                <a:gridCol w="3545461"/>
              </a:tblGrid>
              <a:tr h="175107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Вспомни песню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спеть из любой новогодней песни куплет, начинающийся на загаданную ведущим букву.</a:t>
                      </a:r>
                      <a:endParaRPr lang="ru-RU" sz="2000" dirty="0"/>
                    </a:p>
                  </a:txBody>
                  <a:tcPr/>
                </a:tc>
              </a:tr>
              <a:tr h="9104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Допой песню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предложить строку из песни, а ребята поют куплет.</a:t>
                      </a:r>
                    </a:p>
                  </a:txBody>
                  <a:tcPr/>
                </a:tc>
              </a:tr>
              <a:tr h="36922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Угадай песню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описать в нескольких словах в юмористическом тоне содержание песни, а соревнующиеся называют песню.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12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3264110"/>
              </p:ext>
            </p:extLst>
          </p:nvPr>
        </p:nvGraphicFramePr>
        <p:xfrm>
          <a:off x="1009650" y="620688"/>
          <a:ext cx="71247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/>
                <a:gridCol w="356235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Загадай песню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ребёнок загадывает песню, а отгадывающие задают ему вопросы , учитывая, что ответ будет только «да» или «нет», называют или поют «неизвестную» песню.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Сложи песню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участники получают листочки со строчками текстов нескольких песен и отбирают указанную ведущим песню.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Узнай песню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предложите смешные рисунки - загадки, на которых будет отражено общее содержание песни, возможен вариант с ребусом, в котором зашифрована строка из песни.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70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0084277"/>
              </p:ext>
            </p:extLst>
          </p:nvPr>
        </p:nvGraphicFramePr>
        <p:xfrm>
          <a:off x="1115616" y="476672"/>
          <a:ext cx="7124700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4028356"/>
              </a:tblGrid>
              <a:tr h="1549400">
                <a:tc>
                  <a:txBody>
                    <a:bodyPr/>
                    <a:lstStyle/>
                    <a:p>
                      <a:r>
                        <a:rPr lang="ru-RU" dirty="0" smtClean="0"/>
                        <a:t> Нарисуй песню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из ребят должен нарисовать содержание заданной песни так, чтобы члены его команды смогли её отгадать.</a:t>
                      </a:r>
                      <a:endParaRPr lang="ru-RU" dirty="0"/>
                    </a:p>
                  </a:txBody>
                  <a:tcPr/>
                </a:tc>
              </a:tr>
              <a:tr h="2772610">
                <a:tc>
                  <a:txBody>
                    <a:bodyPr/>
                    <a:lstStyle/>
                    <a:p>
                      <a:r>
                        <a:rPr lang="ru-RU" dirty="0" smtClean="0"/>
                        <a:t>Восстанови песню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детям вручается лист, на котором написана песня с пропуском некоторых слов. Восстановить песню можно по памяти, можно выбрать нужные слова из написанных на листочках, а можно предложить выбрать картинку с подходящим изображением.</a:t>
                      </a:r>
                      <a:endParaRPr lang="ru-RU" dirty="0"/>
                    </a:p>
                  </a:txBody>
                  <a:tcPr/>
                </a:tc>
              </a:tr>
              <a:tr h="165465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Расскажи песню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передай содержание песни своими словами. Наиболее удачный ответ - тот, который всех рассмешил.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9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4578926"/>
              </p:ext>
            </p:extLst>
          </p:nvPr>
        </p:nvGraphicFramePr>
        <p:xfrm>
          <a:off x="1009650" y="764705"/>
          <a:ext cx="71247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54"/>
                <a:gridCol w="4426446"/>
              </a:tblGrid>
              <a:tr h="71813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Исправь песню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листе написана песня с ошибками: переставлены или заменены слова, поменяны местами строчки или куплеты. Кто быстрее исправит?</a:t>
                      </a:r>
                      <a:endParaRPr lang="ru-RU" dirty="0"/>
                    </a:p>
                  </a:txBody>
                  <a:tcPr/>
                </a:tc>
              </a:tr>
              <a:tr h="718130">
                <a:tc>
                  <a:txBody>
                    <a:bodyPr/>
                    <a:lstStyle/>
                    <a:p>
                      <a:r>
                        <a:rPr lang="ru-RU" dirty="0" smtClean="0"/>
                        <a:t> Покажи песню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этом конкурсе потребуется актёрское мастерство, чтобы при помощи жестов, мимики и подручных материалов исполнить заданную песню молча. Возможно командное исполнение.</a:t>
                      </a:r>
                      <a:endParaRPr lang="ru-RU" dirty="0"/>
                    </a:p>
                  </a:txBody>
                  <a:tcPr/>
                </a:tc>
              </a:tr>
              <a:tr h="71813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Назови строчку из песни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используется «перевёрнутая» фраза, а именно: подбираются слова - антонимы к строчке из известной песни, чтобы отгадать, нужно ребятам тоже подобрать нужные антонимы (в поле умер дуб - в лесу родилась ёлочка).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31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045678"/>
              </p:ext>
            </p:extLst>
          </p:nvPr>
        </p:nvGraphicFramePr>
        <p:xfrm>
          <a:off x="1009650" y="548680"/>
          <a:ext cx="71247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54"/>
                <a:gridCol w="4426446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Спой песню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помощи жеребьёвки определяются песни и участники, которые должны спеть под фонограмму или караоке выбранную песню.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Перепой соперников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команда поёт хором один куплет выбранной по желанию песни, потом считает хором до трёх и соперники должны начать петь один куплет другой песни, а затем передать эстафету. Кто после счёта не сможет начать пение или повторит уже звучавшую песню - проиграл.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Напой песню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очереди вытаскивать предметы из черного ящика или мешка и напевать куплет, где «попадался» этот предмет (игрушка или картинка волка, зайца, мыши, лошадки, старичка и т.д.)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35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9"/>
            <a:ext cx="7125113" cy="720080"/>
          </a:xfrm>
        </p:spPr>
        <p:txBody>
          <a:bodyPr/>
          <a:lstStyle/>
          <a:p>
            <a:pPr algn="ctr"/>
            <a:r>
              <a:rPr lang="ru-RU" dirty="0"/>
              <a:t>Музыкальные загадки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«Помоги </a:t>
            </a:r>
            <a:r>
              <a:rPr lang="ru-RU" dirty="0"/>
              <a:t>щенку отгадать музыкальные </a:t>
            </a:r>
            <a:r>
              <a:rPr lang="ru-RU" dirty="0" smtClean="0"/>
              <a:t>загадки»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33550"/>
            <a:ext cx="7056784" cy="414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17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504</TotalTime>
  <Words>736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Музыкально-ритмические игры и упражнения на уроках музыки и пения</vt:lpstr>
      <vt:lpstr>“Музыкальное творчество детей – самый действенный способ их развития”. (Б. В. Асафьев. )  </vt:lpstr>
      <vt:lpstr> Сказки  о музыке к урокам</vt:lpstr>
      <vt:lpstr>Играем с песнями.  Музыкальные конкурсы к празднику.  </vt:lpstr>
      <vt:lpstr>Слайд 5</vt:lpstr>
      <vt:lpstr>Слайд 6</vt:lpstr>
      <vt:lpstr>Слайд 7</vt:lpstr>
      <vt:lpstr>Слайд 8</vt:lpstr>
      <vt:lpstr>Музыкальные загадки.  «Помоги щенку отгадать музыкальные загадки»</vt:lpstr>
      <vt:lpstr>Слайд 10</vt:lpstr>
      <vt:lpstr>Найди правильную клавиатуру.</vt:lpstr>
      <vt:lpstr>Фантастический музыкальный инструмент.</vt:lpstr>
      <vt:lpstr>Цепочка слов.</vt:lpstr>
      <vt:lpstr>Ищем музыкальные инструменты.</vt:lpstr>
      <vt:lpstr>Игры для уроков музыки  Тема:   "Громко-тихо"</vt:lpstr>
      <vt:lpstr>Слайд 16</vt:lpstr>
      <vt:lpstr>К теме  «Темп» Простейшие ритмы в речи и в музыке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Пользователь</cp:lastModifiedBy>
  <cp:revision>31</cp:revision>
  <dcterms:created xsi:type="dcterms:W3CDTF">2012-04-22T13:14:45Z</dcterms:created>
  <dcterms:modified xsi:type="dcterms:W3CDTF">2014-12-15T03:32:23Z</dcterms:modified>
</cp:coreProperties>
</file>