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0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342D06-E0DC-44D7-A85B-5380D01662FB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AB69E2-4033-4399-AC31-53D65C256099}">
      <dgm:prSet phldrT="[Текст]"/>
      <dgm:spPr/>
      <dgm:t>
        <a:bodyPr/>
        <a:lstStyle/>
        <a:p>
          <a:r>
            <a:rPr lang="ru-RU" dirty="0" smtClean="0">
              <a:solidFill>
                <a:srgbClr val="FFFF00"/>
              </a:solidFill>
            </a:rPr>
            <a:t>позитивные</a:t>
          </a:r>
          <a:endParaRPr lang="ru-RU" dirty="0">
            <a:solidFill>
              <a:srgbClr val="FFFF00"/>
            </a:solidFill>
          </a:endParaRPr>
        </a:p>
      </dgm:t>
    </dgm:pt>
    <dgm:pt modelId="{869D83BA-0A5F-44D5-B3D0-A77245BB8FE9}" type="parTrans" cxnId="{60352B0D-BF81-427C-B41D-0BE049FCB587}">
      <dgm:prSet/>
      <dgm:spPr/>
      <dgm:t>
        <a:bodyPr/>
        <a:lstStyle/>
        <a:p>
          <a:endParaRPr lang="ru-RU"/>
        </a:p>
      </dgm:t>
    </dgm:pt>
    <dgm:pt modelId="{EA6CA349-C77D-47AD-8830-E93F643C5B97}" type="sibTrans" cxnId="{60352B0D-BF81-427C-B41D-0BE049FCB587}">
      <dgm:prSet/>
      <dgm:spPr/>
      <dgm:t>
        <a:bodyPr/>
        <a:lstStyle/>
        <a:p>
          <a:endParaRPr lang="ru-RU"/>
        </a:p>
      </dgm:t>
    </dgm:pt>
    <dgm:pt modelId="{DC7EF72B-32C6-4EA0-845C-79E912FC230E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Информирование о наличии социальной напряженности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B66F68AA-D2BF-4CA2-B27F-FD3614A9D071}" type="parTrans" cxnId="{87766170-323A-46BC-8431-9F4BA5908363}">
      <dgm:prSet/>
      <dgm:spPr/>
      <dgm:t>
        <a:bodyPr/>
        <a:lstStyle/>
        <a:p>
          <a:endParaRPr lang="ru-RU"/>
        </a:p>
      </dgm:t>
    </dgm:pt>
    <dgm:pt modelId="{F1A87C07-22D6-4D63-9764-8D2D901AB2B9}" type="sibTrans" cxnId="{87766170-323A-46BC-8431-9F4BA5908363}">
      <dgm:prSet/>
      <dgm:spPr/>
      <dgm:t>
        <a:bodyPr/>
        <a:lstStyle/>
        <a:p>
          <a:endParaRPr lang="ru-RU"/>
        </a:p>
      </dgm:t>
    </dgm:pt>
    <dgm:pt modelId="{DE307BB8-A140-48DE-A010-BE6CBE8AF21F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Стимулирование социальных изменений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C2B892E4-C102-48AD-9C4F-7A1E45696D16}" type="parTrans" cxnId="{BC7F644F-2E63-48F7-8E61-7D6C531F3B1E}">
      <dgm:prSet/>
      <dgm:spPr/>
      <dgm:t>
        <a:bodyPr/>
        <a:lstStyle/>
        <a:p>
          <a:endParaRPr lang="ru-RU"/>
        </a:p>
      </dgm:t>
    </dgm:pt>
    <dgm:pt modelId="{2FDD02B4-C834-448B-BC67-5FCCD54BC537}" type="sibTrans" cxnId="{BC7F644F-2E63-48F7-8E61-7D6C531F3B1E}">
      <dgm:prSet/>
      <dgm:spPr/>
      <dgm:t>
        <a:bodyPr/>
        <a:lstStyle/>
        <a:p>
          <a:endParaRPr lang="ru-RU"/>
        </a:p>
      </dgm:t>
    </dgm:pt>
    <dgm:pt modelId="{DF81D38E-66A3-4534-AEAD-3A72DE1DBC9B}">
      <dgm:prSet phldrT="[Текст]"/>
      <dgm:spPr/>
      <dgm:t>
        <a:bodyPr/>
        <a:lstStyle/>
        <a:p>
          <a:r>
            <a:rPr lang="ru-RU" dirty="0" smtClean="0">
              <a:solidFill>
                <a:srgbClr val="FFFF00"/>
              </a:solidFill>
            </a:rPr>
            <a:t>негативные</a:t>
          </a:r>
          <a:endParaRPr lang="ru-RU" dirty="0">
            <a:solidFill>
              <a:srgbClr val="FFFF00"/>
            </a:solidFill>
          </a:endParaRPr>
        </a:p>
      </dgm:t>
    </dgm:pt>
    <dgm:pt modelId="{FEE71352-BF4B-4507-9A8B-52DDCCEB89D8}" type="parTrans" cxnId="{10409F19-0FBF-4808-93BE-6B3D5DC31EDB}">
      <dgm:prSet/>
      <dgm:spPr/>
      <dgm:t>
        <a:bodyPr/>
        <a:lstStyle/>
        <a:p>
          <a:endParaRPr lang="ru-RU"/>
        </a:p>
      </dgm:t>
    </dgm:pt>
    <dgm:pt modelId="{5D7EFABA-9E68-449E-9C80-78FB43687038}" type="sibTrans" cxnId="{10409F19-0FBF-4808-93BE-6B3D5DC31EDB}">
      <dgm:prSet/>
      <dgm:spPr/>
      <dgm:t>
        <a:bodyPr/>
        <a:lstStyle/>
        <a:p>
          <a:endParaRPr lang="ru-RU"/>
        </a:p>
      </dgm:t>
    </dgm:pt>
    <dgm:pt modelId="{0C0727DC-B4A2-4AF1-A259-304CE67F6257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Создание стрессовых ситуаций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C0EBC86A-30C2-4CC0-BAF5-E03CCEEE8EAC}" type="parTrans" cxnId="{3FF481C2-4C70-4924-90CE-C92B65A86930}">
      <dgm:prSet/>
      <dgm:spPr/>
      <dgm:t>
        <a:bodyPr/>
        <a:lstStyle/>
        <a:p>
          <a:endParaRPr lang="ru-RU"/>
        </a:p>
      </dgm:t>
    </dgm:pt>
    <dgm:pt modelId="{9D292E07-2972-40B1-AAA2-EFE0FF6D1EB0}" type="sibTrans" cxnId="{3FF481C2-4C70-4924-90CE-C92B65A86930}">
      <dgm:prSet/>
      <dgm:spPr/>
      <dgm:t>
        <a:bodyPr/>
        <a:lstStyle/>
        <a:p>
          <a:endParaRPr lang="ru-RU"/>
        </a:p>
      </dgm:t>
    </dgm:pt>
    <dgm:pt modelId="{0A73954B-914A-4ED4-9A5E-DCA2D4F4C024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Дезорганизация социальной жизни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D8A4AF93-80F0-4BC0-9178-6D9B0A70D36F}" type="parTrans" cxnId="{95CEEB50-D2BD-4461-91E3-2D194E0E292D}">
      <dgm:prSet/>
      <dgm:spPr/>
      <dgm:t>
        <a:bodyPr/>
        <a:lstStyle/>
        <a:p>
          <a:endParaRPr lang="ru-RU"/>
        </a:p>
      </dgm:t>
    </dgm:pt>
    <dgm:pt modelId="{D0420DB3-DB7E-47CE-8456-A7A74EDBC2AD}" type="sibTrans" cxnId="{95CEEB50-D2BD-4461-91E3-2D194E0E292D}">
      <dgm:prSet/>
      <dgm:spPr/>
      <dgm:t>
        <a:bodyPr/>
        <a:lstStyle/>
        <a:p>
          <a:endParaRPr lang="ru-RU"/>
        </a:p>
      </dgm:t>
    </dgm:pt>
    <dgm:pt modelId="{4E41D283-A838-4090-BA94-F90392B7533E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Снятие социальной напряженности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36DE66CB-0314-4B0F-8AB2-0B16E30DF934}" type="parTrans" cxnId="{EEB457B1-C741-4067-A2F1-53C7D98A8299}">
      <dgm:prSet/>
      <dgm:spPr/>
      <dgm:t>
        <a:bodyPr/>
        <a:lstStyle/>
        <a:p>
          <a:endParaRPr lang="ru-RU"/>
        </a:p>
      </dgm:t>
    </dgm:pt>
    <dgm:pt modelId="{BB418015-32E4-41E5-989B-0E3736900940}" type="sibTrans" cxnId="{EEB457B1-C741-4067-A2F1-53C7D98A8299}">
      <dgm:prSet/>
      <dgm:spPr/>
      <dgm:t>
        <a:bodyPr/>
        <a:lstStyle/>
        <a:p>
          <a:endParaRPr lang="ru-RU"/>
        </a:p>
      </dgm:t>
    </dgm:pt>
    <dgm:pt modelId="{144FAC8C-3E08-4B27-BEDC-40554E252B31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Разрушение социальной системы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721DF7B5-1901-45B2-9404-112932557129}" type="parTrans" cxnId="{F70C651A-726D-485E-AC55-54EAF17491B5}">
      <dgm:prSet/>
      <dgm:spPr/>
      <dgm:t>
        <a:bodyPr/>
        <a:lstStyle/>
        <a:p>
          <a:endParaRPr lang="ru-RU"/>
        </a:p>
      </dgm:t>
    </dgm:pt>
    <dgm:pt modelId="{8B7B893E-FBFC-4B6F-BC3D-FE7C9A04C603}" type="sibTrans" cxnId="{F70C651A-726D-485E-AC55-54EAF17491B5}">
      <dgm:prSet/>
      <dgm:spPr/>
      <dgm:t>
        <a:bodyPr/>
        <a:lstStyle/>
        <a:p>
          <a:endParaRPr lang="ru-RU"/>
        </a:p>
      </dgm:t>
    </dgm:pt>
    <dgm:pt modelId="{845BFCB9-9DDA-446E-807C-993A6D1779FA}" type="pres">
      <dgm:prSet presAssocID="{19342D06-E0DC-44D7-A85B-5380D01662F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6D2A0AA-F948-477B-B642-1959CEA44994}" type="pres">
      <dgm:prSet presAssocID="{ACAB69E2-4033-4399-AC31-53D65C256099}" presName="linNode" presStyleCnt="0"/>
      <dgm:spPr/>
    </dgm:pt>
    <dgm:pt modelId="{16B22F4C-37B5-4889-89E4-D24B4B7EAB5F}" type="pres">
      <dgm:prSet presAssocID="{ACAB69E2-4033-4399-AC31-53D65C256099}" presName="parentShp" presStyleLbl="node1" presStyleIdx="0" presStyleCnt="2" custScaleX="69492" custScaleY="79605" custLinFactNeighborX="-5932" custLinFactNeighborY="5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359749-B345-4720-8773-A441DCE4CC48}" type="pres">
      <dgm:prSet presAssocID="{ACAB69E2-4033-4399-AC31-53D65C256099}" presName="childShp" presStyleLbl="bgAccFollowNode1" presStyleIdx="0" presStyleCnt="2" custScaleX="1113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73FE86-704E-4429-B0B7-8011C314D027}" type="pres">
      <dgm:prSet presAssocID="{EA6CA349-C77D-47AD-8830-E93F643C5B97}" presName="spacing" presStyleCnt="0"/>
      <dgm:spPr/>
    </dgm:pt>
    <dgm:pt modelId="{AA395D40-7376-4B3B-8DF0-6C0BEC8C5F69}" type="pres">
      <dgm:prSet presAssocID="{DF81D38E-66A3-4534-AEAD-3A72DE1DBC9B}" presName="linNode" presStyleCnt="0"/>
      <dgm:spPr/>
    </dgm:pt>
    <dgm:pt modelId="{53E8520E-4BE0-48B3-B5E0-56D7C3C5FF67}" type="pres">
      <dgm:prSet presAssocID="{DF81D38E-66A3-4534-AEAD-3A72DE1DBC9B}" presName="parentShp" presStyleLbl="node1" presStyleIdx="1" presStyleCnt="2" custScaleX="74576" custScaleY="68468" custLinFactNeighborX="-8475" custLinFactNeighborY="-35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400E5-23A2-496D-BBEB-211D69FF15DD}" type="pres">
      <dgm:prSet presAssocID="{DF81D38E-66A3-4534-AEAD-3A72DE1DBC9B}" presName="childShp" presStyleLbl="bgAccFollowNode1" presStyleIdx="1" presStyleCnt="2" custScaleX="1118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54E119-5159-4744-A76E-A96CC3043E21}" type="presOf" srcId="{0A73954B-914A-4ED4-9A5E-DCA2D4F4C024}" destId="{AB3400E5-23A2-496D-BBEB-211D69FF15DD}" srcOrd="0" destOrd="1" presId="urn:microsoft.com/office/officeart/2005/8/layout/vList6"/>
    <dgm:cxn modelId="{EC4DA57D-B483-4A1E-862E-6977622284F4}" type="presOf" srcId="{DC7EF72B-32C6-4EA0-845C-79E912FC230E}" destId="{9E359749-B345-4720-8773-A441DCE4CC48}" srcOrd="0" destOrd="0" presId="urn:microsoft.com/office/officeart/2005/8/layout/vList6"/>
    <dgm:cxn modelId="{038F3D3F-124D-4445-9802-733305AEC589}" type="presOf" srcId="{ACAB69E2-4033-4399-AC31-53D65C256099}" destId="{16B22F4C-37B5-4889-89E4-D24B4B7EAB5F}" srcOrd="0" destOrd="0" presId="urn:microsoft.com/office/officeart/2005/8/layout/vList6"/>
    <dgm:cxn modelId="{87766170-323A-46BC-8431-9F4BA5908363}" srcId="{ACAB69E2-4033-4399-AC31-53D65C256099}" destId="{DC7EF72B-32C6-4EA0-845C-79E912FC230E}" srcOrd="0" destOrd="0" parTransId="{B66F68AA-D2BF-4CA2-B27F-FD3614A9D071}" sibTransId="{F1A87C07-22D6-4D63-9764-8D2D901AB2B9}"/>
    <dgm:cxn modelId="{E6A8571C-AD7E-42D4-A2F8-1891FFEC595D}" type="presOf" srcId="{0C0727DC-B4A2-4AF1-A259-304CE67F6257}" destId="{AB3400E5-23A2-496D-BBEB-211D69FF15DD}" srcOrd="0" destOrd="0" presId="urn:microsoft.com/office/officeart/2005/8/layout/vList6"/>
    <dgm:cxn modelId="{5D698F3C-9573-4BF5-9810-F97286CA66E4}" type="presOf" srcId="{19342D06-E0DC-44D7-A85B-5380D01662FB}" destId="{845BFCB9-9DDA-446E-807C-993A6D1779FA}" srcOrd="0" destOrd="0" presId="urn:microsoft.com/office/officeart/2005/8/layout/vList6"/>
    <dgm:cxn modelId="{05E4ACA2-DECD-4B0B-9ED3-ED19263C1893}" type="presOf" srcId="{4E41D283-A838-4090-BA94-F90392B7533E}" destId="{9E359749-B345-4720-8773-A441DCE4CC48}" srcOrd="0" destOrd="2" presId="urn:microsoft.com/office/officeart/2005/8/layout/vList6"/>
    <dgm:cxn modelId="{60352B0D-BF81-427C-B41D-0BE049FCB587}" srcId="{19342D06-E0DC-44D7-A85B-5380D01662FB}" destId="{ACAB69E2-4033-4399-AC31-53D65C256099}" srcOrd="0" destOrd="0" parTransId="{869D83BA-0A5F-44D5-B3D0-A77245BB8FE9}" sibTransId="{EA6CA349-C77D-47AD-8830-E93F643C5B97}"/>
    <dgm:cxn modelId="{10409F19-0FBF-4808-93BE-6B3D5DC31EDB}" srcId="{19342D06-E0DC-44D7-A85B-5380D01662FB}" destId="{DF81D38E-66A3-4534-AEAD-3A72DE1DBC9B}" srcOrd="1" destOrd="0" parTransId="{FEE71352-BF4B-4507-9A8B-52DDCCEB89D8}" sibTransId="{5D7EFABA-9E68-449E-9C80-78FB43687038}"/>
    <dgm:cxn modelId="{95CEEB50-D2BD-4461-91E3-2D194E0E292D}" srcId="{DF81D38E-66A3-4534-AEAD-3A72DE1DBC9B}" destId="{0A73954B-914A-4ED4-9A5E-DCA2D4F4C024}" srcOrd="1" destOrd="0" parTransId="{D8A4AF93-80F0-4BC0-9178-6D9B0A70D36F}" sibTransId="{D0420DB3-DB7E-47CE-8456-A7A74EDBC2AD}"/>
    <dgm:cxn modelId="{3FF481C2-4C70-4924-90CE-C92B65A86930}" srcId="{DF81D38E-66A3-4534-AEAD-3A72DE1DBC9B}" destId="{0C0727DC-B4A2-4AF1-A259-304CE67F6257}" srcOrd="0" destOrd="0" parTransId="{C0EBC86A-30C2-4CC0-BAF5-E03CCEEE8EAC}" sibTransId="{9D292E07-2972-40B1-AAA2-EFE0FF6D1EB0}"/>
    <dgm:cxn modelId="{49935DDA-938C-45EB-9CC6-BC6BD0E1B555}" type="presOf" srcId="{144FAC8C-3E08-4B27-BEDC-40554E252B31}" destId="{AB3400E5-23A2-496D-BBEB-211D69FF15DD}" srcOrd="0" destOrd="2" presId="urn:microsoft.com/office/officeart/2005/8/layout/vList6"/>
    <dgm:cxn modelId="{BC7F644F-2E63-48F7-8E61-7D6C531F3B1E}" srcId="{ACAB69E2-4033-4399-AC31-53D65C256099}" destId="{DE307BB8-A140-48DE-A010-BE6CBE8AF21F}" srcOrd="1" destOrd="0" parTransId="{C2B892E4-C102-48AD-9C4F-7A1E45696D16}" sibTransId="{2FDD02B4-C834-448B-BC67-5FCCD54BC537}"/>
    <dgm:cxn modelId="{2C92BF04-D392-4EB9-80AB-84E77D9813BF}" type="presOf" srcId="{DE307BB8-A140-48DE-A010-BE6CBE8AF21F}" destId="{9E359749-B345-4720-8773-A441DCE4CC48}" srcOrd="0" destOrd="1" presId="urn:microsoft.com/office/officeart/2005/8/layout/vList6"/>
    <dgm:cxn modelId="{EEB457B1-C741-4067-A2F1-53C7D98A8299}" srcId="{ACAB69E2-4033-4399-AC31-53D65C256099}" destId="{4E41D283-A838-4090-BA94-F90392B7533E}" srcOrd="2" destOrd="0" parTransId="{36DE66CB-0314-4B0F-8AB2-0B16E30DF934}" sibTransId="{BB418015-32E4-41E5-989B-0E3736900940}"/>
    <dgm:cxn modelId="{C213B3EF-4B76-4DAB-9B1C-C2ED8CD549B8}" type="presOf" srcId="{DF81D38E-66A3-4534-AEAD-3A72DE1DBC9B}" destId="{53E8520E-4BE0-48B3-B5E0-56D7C3C5FF67}" srcOrd="0" destOrd="0" presId="urn:microsoft.com/office/officeart/2005/8/layout/vList6"/>
    <dgm:cxn modelId="{F70C651A-726D-485E-AC55-54EAF17491B5}" srcId="{DF81D38E-66A3-4534-AEAD-3A72DE1DBC9B}" destId="{144FAC8C-3E08-4B27-BEDC-40554E252B31}" srcOrd="2" destOrd="0" parTransId="{721DF7B5-1901-45B2-9404-112932557129}" sibTransId="{8B7B893E-FBFC-4B6F-BC3D-FE7C9A04C603}"/>
    <dgm:cxn modelId="{1C0EC556-A204-431F-B2CC-5208BBCD9DB8}" type="presParOf" srcId="{845BFCB9-9DDA-446E-807C-993A6D1779FA}" destId="{46D2A0AA-F948-477B-B642-1959CEA44994}" srcOrd="0" destOrd="0" presId="urn:microsoft.com/office/officeart/2005/8/layout/vList6"/>
    <dgm:cxn modelId="{601540F8-80C3-4DFA-A789-2E92E7F35A52}" type="presParOf" srcId="{46D2A0AA-F948-477B-B642-1959CEA44994}" destId="{16B22F4C-37B5-4889-89E4-D24B4B7EAB5F}" srcOrd="0" destOrd="0" presId="urn:microsoft.com/office/officeart/2005/8/layout/vList6"/>
    <dgm:cxn modelId="{5DA2E755-D9B6-4A7C-B4F9-3483901C088F}" type="presParOf" srcId="{46D2A0AA-F948-477B-B642-1959CEA44994}" destId="{9E359749-B345-4720-8773-A441DCE4CC48}" srcOrd="1" destOrd="0" presId="urn:microsoft.com/office/officeart/2005/8/layout/vList6"/>
    <dgm:cxn modelId="{1349FE74-9F93-4C61-A70D-FA3B4646555A}" type="presParOf" srcId="{845BFCB9-9DDA-446E-807C-993A6D1779FA}" destId="{4673FE86-704E-4429-B0B7-8011C314D027}" srcOrd="1" destOrd="0" presId="urn:microsoft.com/office/officeart/2005/8/layout/vList6"/>
    <dgm:cxn modelId="{135F709B-3198-4241-A58F-071322D55770}" type="presParOf" srcId="{845BFCB9-9DDA-446E-807C-993A6D1779FA}" destId="{AA395D40-7376-4B3B-8DF0-6C0BEC8C5F69}" srcOrd="2" destOrd="0" presId="urn:microsoft.com/office/officeart/2005/8/layout/vList6"/>
    <dgm:cxn modelId="{E8009CBE-DDB1-45D8-AE30-B71ECDFA64E9}" type="presParOf" srcId="{AA395D40-7376-4B3B-8DF0-6C0BEC8C5F69}" destId="{53E8520E-4BE0-48B3-B5E0-56D7C3C5FF67}" srcOrd="0" destOrd="0" presId="urn:microsoft.com/office/officeart/2005/8/layout/vList6"/>
    <dgm:cxn modelId="{D9AFBE24-55B9-4BD1-87EF-3FA0C96397CF}" type="presParOf" srcId="{AA395D40-7376-4B3B-8DF0-6C0BEC8C5F69}" destId="{AB3400E5-23A2-496D-BBEB-211D69FF15DD}" srcOrd="1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0C3D4E-EE7A-4775-8085-10CA1FBF4A40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270C8D-973A-4399-8380-CDF20C69B2A3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u="sng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Предконфликтная</a:t>
          </a:r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– конфликтная ситуация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3AFA695-F181-41F5-B304-3D18337E8DC5}" type="parTrans" cxnId="{ACFB3B03-3662-4431-B01A-8009641DD8E1}">
      <dgm:prSet/>
      <dgm:spPr/>
      <dgm:t>
        <a:bodyPr/>
        <a:lstStyle/>
        <a:p>
          <a:endParaRPr lang="ru-RU"/>
        </a:p>
      </dgm:t>
    </dgm:pt>
    <dgm:pt modelId="{3EC5CEE4-BE50-4BBC-BBFE-05F82ED78E73}" type="sibTrans" cxnId="{ACFB3B03-3662-4431-B01A-8009641DD8E1}">
      <dgm:prSet/>
      <dgm:spPr/>
      <dgm:t>
        <a:bodyPr/>
        <a:lstStyle/>
        <a:p>
          <a:endParaRPr lang="ru-RU"/>
        </a:p>
      </dgm:t>
    </dgm:pt>
    <dgm:pt modelId="{1BE0956F-5822-4293-A338-5D1FE28E55C2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Непосредственно конфликт </a:t>
          </a:r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недоверие и отсутствие уважения к противнику; согласие невозможно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1EBD92A-72BE-4B44-B565-5BDD335D1E95}" type="parTrans" cxnId="{8D5C80D9-DF56-41D1-8E0C-56E69B498646}">
      <dgm:prSet/>
      <dgm:spPr/>
      <dgm:t>
        <a:bodyPr/>
        <a:lstStyle/>
        <a:p>
          <a:endParaRPr lang="ru-RU"/>
        </a:p>
      </dgm:t>
    </dgm:pt>
    <dgm:pt modelId="{91516896-391F-4B77-AFD8-D27B3EB5AF0B}" type="sibTrans" cxnId="{8D5C80D9-DF56-41D1-8E0C-56E69B498646}">
      <dgm:prSet/>
      <dgm:spPr/>
      <dgm:t>
        <a:bodyPr/>
        <a:lstStyle/>
        <a:p>
          <a:endParaRPr lang="ru-RU"/>
        </a:p>
      </dgm:t>
    </dgm:pt>
    <dgm:pt modelId="{578F99AE-A220-40AD-9892-76FFE67F85D1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Разрешение конфликта </a:t>
          </a:r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завершение инцидента, устранение причины конфликта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DFD4C37-0E2B-40BE-A287-93F5882DB4FF}" type="parTrans" cxnId="{2A05D5C1-C7A5-40EF-A21D-74D2CD1DAE5A}">
      <dgm:prSet/>
      <dgm:spPr/>
      <dgm:t>
        <a:bodyPr/>
        <a:lstStyle/>
        <a:p>
          <a:endParaRPr lang="ru-RU"/>
        </a:p>
      </dgm:t>
    </dgm:pt>
    <dgm:pt modelId="{15927AF0-D880-4326-A1E2-1F728B4FD4A8}" type="sibTrans" cxnId="{2A05D5C1-C7A5-40EF-A21D-74D2CD1DAE5A}">
      <dgm:prSet/>
      <dgm:spPr/>
      <dgm:t>
        <a:bodyPr/>
        <a:lstStyle/>
        <a:p>
          <a:endParaRPr lang="ru-RU"/>
        </a:p>
      </dgm:t>
    </dgm:pt>
    <dgm:pt modelId="{E6D63632-5469-4BC2-A449-735D279EDEBC}" type="pres">
      <dgm:prSet presAssocID="{C10C3D4E-EE7A-4775-8085-10CA1FBF4A4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66CF04-7AB5-4A77-AF76-5217D8F21AD7}" type="pres">
      <dgm:prSet presAssocID="{7C270C8D-973A-4399-8380-CDF20C69B2A3}" presName="parentLin" presStyleCnt="0"/>
      <dgm:spPr/>
    </dgm:pt>
    <dgm:pt modelId="{937E26C4-5823-4B62-92F6-9B58E2B88B33}" type="pres">
      <dgm:prSet presAssocID="{7C270C8D-973A-4399-8380-CDF20C69B2A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4FAE18D-C25B-4924-9B0A-F9154274FBA9}" type="pres">
      <dgm:prSet presAssocID="{7C270C8D-973A-4399-8380-CDF20C69B2A3}" presName="parentText" presStyleLbl="node1" presStyleIdx="0" presStyleCnt="3" custScaleX="142997" custScaleY="588538" custLinFactNeighborX="-1436" custLinFactNeighborY="980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C520FF-6448-486F-A3DF-BCDF721B1FAE}" type="pres">
      <dgm:prSet presAssocID="{7C270C8D-973A-4399-8380-CDF20C69B2A3}" presName="negativeSpace" presStyleCnt="0"/>
      <dgm:spPr/>
    </dgm:pt>
    <dgm:pt modelId="{62BACD81-7163-44D4-A739-8544FABC1BAB}" type="pres">
      <dgm:prSet presAssocID="{7C270C8D-973A-4399-8380-CDF20C69B2A3}" presName="childText" presStyleLbl="conFgAcc1" presStyleIdx="0" presStyleCnt="3" custScaleY="383483" custLinFactY="-46860" custLinFactNeighborY="-100000">
        <dgm:presLayoutVars>
          <dgm:bulletEnabled val="1"/>
        </dgm:presLayoutVars>
      </dgm:prSet>
      <dgm:spPr/>
    </dgm:pt>
    <dgm:pt modelId="{03CEDAFF-DB49-4580-8835-AB54FF1DCF8C}" type="pres">
      <dgm:prSet presAssocID="{3EC5CEE4-BE50-4BBC-BBFE-05F82ED78E73}" presName="spaceBetweenRectangles" presStyleCnt="0"/>
      <dgm:spPr/>
    </dgm:pt>
    <dgm:pt modelId="{1CCEBEF2-9D82-4C39-A590-49551606ECFD}" type="pres">
      <dgm:prSet presAssocID="{1BE0956F-5822-4293-A338-5D1FE28E55C2}" presName="parentLin" presStyleCnt="0"/>
      <dgm:spPr/>
    </dgm:pt>
    <dgm:pt modelId="{63D970EA-5723-488E-8F1B-ECEB7BF42AFB}" type="pres">
      <dgm:prSet presAssocID="{1BE0956F-5822-4293-A338-5D1FE28E55C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56DFDA6-B1DB-4FCE-A540-38158877B92A}" type="pres">
      <dgm:prSet presAssocID="{1BE0956F-5822-4293-A338-5D1FE28E55C2}" presName="parentText" presStyleLbl="node1" presStyleIdx="1" presStyleCnt="3" custScaleX="142997" custScaleY="849556" custLinFactY="43235" custLinFactNeighborX="9514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C12CEE-2993-44A4-AE5E-B16C0DDF8343}" type="pres">
      <dgm:prSet presAssocID="{1BE0956F-5822-4293-A338-5D1FE28E55C2}" presName="negativeSpace" presStyleCnt="0"/>
      <dgm:spPr/>
    </dgm:pt>
    <dgm:pt modelId="{149A2DC7-AFCF-4EFF-B714-DDF9A65577A6}" type="pres">
      <dgm:prSet presAssocID="{1BE0956F-5822-4293-A338-5D1FE28E55C2}" presName="childText" presStyleLbl="conFgAcc1" presStyleIdx="1" presStyleCnt="3" custScaleY="447526">
        <dgm:presLayoutVars>
          <dgm:bulletEnabled val="1"/>
        </dgm:presLayoutVars>
      </dgm:prSet>
      <dgm:spPr/>
    </dgm:pt>
    <dgm:pt modelId="{0A26C612-E019-4B1B-96B9-2A56BE0E7672}" type="pres">
      <dgm:prSet presAssocID="{91516896-391F-4B77-AFD8-D27B3EB5AF0B}" presName="spaceBetweenRectangles" presStyleCnt="0"/>
      <dgm:spPr/>
    </dgm:pt>
    <dgm:pt modelId="{108FA62B-18C6-4BFC-85A1-5EFEC6FA0F50}" type="pres">
      <dgm:prSet presAssocID="{578F99AE-A220-40AD-9892-76FFE67F85D1}" presName="parentLin" presStyleCnt="0"/>
      <dgm:spPr/>
    </dgm:pt>
    <dgm:pt modelId="{BA3A7565-C4EB-47FE-AA91-955A1FABC665}" type="pres">
      <dgm:prSet presAssocID="{578F99AE-A220-40AD-9892-76FFE67F85D1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5E65514-52D4-4D19-8C83-EB01577C5A29}" type="pres">
      <dgm:prSet presAssocID="{578F99AE-A220-40AD-9892-76FFE67F85D1}" presName="parentText" presStyleLbl="node1" presStyleIdx="2" presStyleCnt="3" custScaleX="142997" custScaleY="792738" custLinFactY="161033" custLinFactNeighborX="-1436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FB5DE5-13EA-493E-8FB4-E08C9EBB0496}" type="pres">
      <dgm:prSet presAssocID="{578F99AE-A220-40AD-9892-76FFE67F85D1}" presName="negativeSpace" presStyleCnt="0"/>
      <dgm:spPr/>
    </dgm:pt>
    <dgm:pt modelId="{E6885FC2-B529-4D67-9D24-540B6C75A107}" type="pres">
      <dgm:prSet presAssocID="{578F99AE-A220-40AD-9892-76FFE67F85D1}" presName="childText" presStyleLbl="conFgAcc1" presStyleIdx="2" presStyleCnt="3" custScaleY="456431" custLinFactY="200000" custLinFactNeighborX="1172" custLinFactNeighborY="250181">
        <dgm:presLayoutVars>
          <dgm:bulletEnabled val="1"/>
        </dgm:presLayoutVars>
      </dgm:prSet>
      <dgm:spPr/>
    </dgm:pt>
  </dgm:ptLst>
  <dgm:cxnLst>
    <dgm:cxn modelId="{BA0289D9-6ADC-4693-AA8E-4B82D0615385}" type="presOf" srcId="{C10C3D4E-EE7A-4775-8085-10CA1FBF4A40}" destId="{E6D63632-5469-4BC2-A449-735D279EDEBC}" srcOrd="0" destOrd="0" presId="urn:microsoft.com/office/officeart/2005/8/layout/list1"/>
    <dgm:cxn modelId="{2A05D5C1-C7A5-40EF-A21D-74D2CD1DAE5A}" srcId="{C10C3D4E-EE7A-4775-8085-10CA1FBF4A40}" destId="{578F99AE-A220-40AD-9892-76FFE67F85D1}" srcOrd="2" destOrd="0" parTransId="{4DFD4C37-0E2B-40BE-A287-93F5882DB4FF}" sibTransId="{15927AF0-D880-4326-A1E2-1F728B4FD4A8}"/>
    <dgm:cxn modelId="{F99A5A71-0C01-4C52-AE72-95C6A2A3EC27}" type="presOf" srcId="{578F99AE-A220-40AD-9892-76FFE67F85D1}" destId="{85E65514-52D4-4D19-8C83-EB01577C5A29}" srcOrd="1" destOrd="0" presId="urn:microsoft.com/office/officeart/2005/8/layout/list1"/>
    <dgm:cxn modelId="{DCCD6A24-F1B7-4817-AF2E-3B97393CC222}" type="presOf" srcId="{7C270C8D-973A-4399-8380-CDF20C69B2A3}" destId="{94FAE18D-C25B-4924-9B0A-F9154274FBA9}" srcOrd="1" destOrd="0" presId="urn:microsoft.com/office/officeart/2005/8/layout/list1"/>
    <dgm:cxn modelId="{48F82827-7EA9-4965-AA77-8E7C9F4140A0}" type="presOf" srcId="{1BE0956F-5822-4293-A338-5D1FE28E55C2}" destId="{D56DFDA6-B1DB-4FCE-A540-38158877B92A}" srcOrd="1" destOrd="0" presId="urn:microsoft.com/office/officeart/2005/8/layout/list1"/>
    <dgm:cxn modelId="{ACFB3B03-3662-4431-B01A-8009641DD8E1}" srcId="{C10C3D4E-EE7A-4775-8085-10CA1FBF4A40}" destId="{7C270C8D-973A-4399-8380-CDF20C69B2A3}" srcOrd="0" destOrd="0" parTransId="{D3AFA695-F181-41F5-B304-3D18337E8DC5}" sibTransId="{3EC5CEE4-BE50-4BBC-BBFE-05F82ED78E73}"/>
    <dgm:cxn modelId="{244771A8-A6E4-4596-9A89-B921AADABF19}" type="presOf" srcId="{7C270C8D-973A-4399-8380-CDF20C69B2A3}" destId="{937E26C4-5823-4B62-92F6-9B58E2B88B33}" srcOrd="0" destOrd="0" presId="urn:microsoft.com/office/officeart/2005/8/layout/list1"/>
    <dgm:cxn modelId="{4FE1CB9A-D129-435F-908E-440E675D2FAD}" type="presOf" srcId="{578F99AE-A220-40AD-9892-76FFE67F85D1}" destId="{BA3A7565-C4EB-47FE-AA91-955A1FABC665}" srcOrd="0" destOrd="0" presId="urn:microsoft.com/office/officeart/2005/8/layout/list1"/>
    <dgm:cxn modelId="{957AFC99-BD60-41EA-81F5-6001498CC919}" type="presOf" srcId="{1BE0956F-5822-4293-A338-5D1FE28E55C2}" destId="{63D970EA-5723-488E-8F1B-ECEB7BF42AFB}" srcOrd="0" destOrd="0" presId="urn:microsoft.com/office/officeart/2005/8/layout/list1"/>
    <dgm:cxn modelId="{8D5C80D9-DF56-41D1-8E0C-56E69B498646}" srcId="{C10C3D4E-EE7A-4775-8085-10CA1FBF4A40}" destId="{1BE0956F-5822-4293-A338-5D1FE28E55C2}" srcOrd="1" destOrd="0" parTransId="{B1EBD92A-72BE-4B44-B565-5BDD335D1E95}" sibTransId="{91516896-391F-4B77-AFD8-D27B3EB5AF0B}"/>
    <dgm:cxn modelId="{4A6B9C60-4ED9-4A98-89A5-A5375B158BFD}" type="presParOf" srcId="{E6D63632-5469-4BC2-A449-735D279EDEBC}" destId="{1A66CF04-7AB5-4A77-AF76-5217D8F21AD7}" srcOrd="0" destOrd="0" presId="urn:microsoft.com/office/officeart/2005/8/layout/list1"/>
    <dgm:cxn modelId="{ED88C3B9-A10D-4655-9FFC-398448991AEA}" type="presParOf" srcId="{1A66CF04-7AB5-4A77-AF76-5217D8F21AD7}" destId="{937E26C4-5823-4B62-92F6-9B58E2B88B33}" srcOrd="0" destOrd="0" presId="urn:microsoft.com/office/officeart/2005/8/layout/list1"/>
    <dgm:cxn modelId="{6318386D-40C1-4B11-ADCB-935826EC1ECB}" type="presParOf" srcId="{1A66CF04-7AB5-4A77-AF76-5217D8F21AD7}" destId="{94FAE18D-C25B-4924-9B0A-F9154274FBA9}" srcOrd="1" destOrd="0" presId="urn:microsoft.com/office/officeart/2005/8/layout/list1"/>
    <dgm:cxn modelId="{AA52749C-7D82-4730-9544-9ABD1B780657}" type="presParOf" srcId="{E6D63632-5469-4BC2-A449-735D279EDEBC}" destId="{B6C520FF-6448-486F-A3DF-BCDF721B1FAE}" srcOrd="1" destOrd="0" presId="urn:microsoft.com/office/officeart/2005/8/layout/list1"/>
    <dgm:cxn modelId="{6E214C4D-893D-4E02-9419-49D83CDDC105}" type="presParOf" srcId="{E6D63632-5469-4BC2-A449-735D279EDEBC}" destId="{62BACD81-7163-44D4-A739-8544FABC1BAB}" srcOrd="2" destOrd="0" presId="urn:microsoft.com/office/officeart/2005/8/layout/list1"/>
    <dgm:cxn modelId="{6A0FF1AD-DDA1-4803-940C-496437891D15}" type="presParOf" srcId="{E6D63632-5469-4BC2-A449-735D279EDEBC}" destId="{03CEDAFF-DB49-4580-8835-AB54FF1DCF8C}" srcOrd="3" destOrd="0" presId="urn:microsoft.com/office/officeart/2005/8/layout/list1"/>
    <dgm:cxn modelId="{1B8797FD-4FB4-4C89-976B-E93FE232777B}" type="presParOf" srcId="{E6D63632-5469-4BC2-A449-735D279EDEBC}" destId="{1CCEBEF2-9D82-4C39-A590-49551606ECFD}" srcOrd="4" destOrd="0" presId="urn:microsoft.com/office/officeart/2005/8/layout/list1"/>
    <dgm:cxn modelId="{E1ECB286-FB00-4797-973F-CE2E6357A1F0}" type="presParOf" srcId="{1CCEBEF2-9D82-4C39-A590-49551606ECFD}" destId="{63D970EA-5723-488E-8F1B-ECEB7BF42AFB}" srcOrd="0" destOrd="0" presId="urn:microsoft.com/office/officeart/2005/8/layout/list1"/>
    <dgm:cxn modelId="{5DC1A4FD-8E64-408D-ACC0-FE1E24209FA0}" type="presParOf" srcId="{1CCEBEF2-9D82-4C39-A590-49551606ECFD}" destId="{D56DFDA6-B1DB-4FCE-A540-38158877B92A}" srcOrd="1" destOrd="0" presId="urn:microsoft.com/office/officeart/2005/8/layout/list1"/>
    <dgm:cxn modelId="{574966B9-DCB4-42B1-BE0E-6F8AC4BD68DB}" type="presParOf" srcId="{E6D63632-5469-4BC2-A449-735D279EDEBC}" destId="{A4C12CEE-2993-44A4-AE5E-B16C0DDF8343}" srcOrd="5" destOrd="0" presId="urn:microsoft.com/office/officeart/2005/8/layout/list1"/>
    <dgm:cxn modelId="{E03CF26A-8D1E-4C31-B2CF-019F74B7E08F}" type="presParOf" srcId="{E6D63632-5469-4BC2-A449-735D279EDEBC}" destId="{149A2DC7-AFCF-4EFF-B714-DDF9A65577A6}" srcOrd="6" destOrd="0" presId="urn:microsoft.com/office/officeart/2005/8/layout/list1"/>
    <dgm:cxn modelId="{E75EDA83-62BA-48A8-9A96-C177C382BEB1}" type="presParOf" srcId="{E6D63632-5469-4BC2-A449-735D279EDEBC}" destId="{0A26C612-E019-4B1B-96B9-2A56BE0E7672}" srcOrd="7" destOrd="0" presId="urn:microsoft.com/office/officeart/2005/8/layout/list1"/>
    <dgm:cxn modelId="{26A16185-1115-46B1-BE55-A4AF80C519E9}" type="presParOf" srcId="{E6D63632-5469-4BC2-A449-735D279EDEBC}" destId="{108FA62B-18C6-4BFC-85A1-5EFEC6FA0F50}" srcOrd="8" destOrd="0" presId="urn:microsoft.com/office/officeart/2005/8/layout/list1"/>
    <dgm:cxn modelId="{DEB52EB3-24F9-43E7-ABCA-E2703F09D6CC}" type="presParOf" srcId="{108FA62B-18C6-4BFC-85A1-5EFEC6FA0F50}" destId="{BA3A7565-C4EB-47FE-AA91-955A1FABC665}" srcOrd="0" destOrd="0" presId="urn:microsoft.com/office/officeart/2005/8/layout/list1"/>
    <dgm:cxn modelId="{D66C8B2B-3AD9-4B4F-9513-5E79A18AF197}" type="presParOf" srcId="{108FA62B-18C6-4BFC-85A1-5EFEC6FA0F50}" destId="{85E65514-52D4-4D19-8C83-EB01577C5A29}" srcOrd="1" destOrd="0" presId="urn:microsoft.com/office/officeart/2005/8/layout/list1"/>
    <dgm:cxn modelId="{225BC929-2B7E-449C-AC0E-1CCA4ECE8A9A}" type="presParOf" srcId="{E6D63632-5469-4BC2-A449-735D279EDEBC}" destId="{7BFB5DE5-13EA-493E-8FB4-E08C9EBB0496}" srcOrd="9" destOrd="0" presId="urn:microsoft.com/office/officeart/2005/8/layout/list1"/>
    <dgm:cxn modelId="{89D4B882-FE5D-45F8-BD85-5343EDC8564B}" type="presParOf" srcId="{E6D63632-5469-4BC2-A449-735D279EDEBC}" destId="{E6885FC2-B529-4D67-9D24-540B6C75A107}" srcOrd="10" destOrd="0" presId="urn:microsoft.com/office/officeart/2005/8/layout/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82D54C-2F30-4AA9-8B99-3FFA2D6336A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920F5D-0D9E-4702-9295-4E1C2E8037D3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Пути выхода из социальных конфликтов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2EDCD230-9115-423A-AB74-4EB3518124F3}" type="parTrans" cxnId="{00127914-0C80-462C-9783-12A11A398EC2}">
      <dgm:prSet/>
      <dgm:spPr/>
      <dgm:t>
        <a:bodyPr/>
        <a:lstStyle/>
        <a:p>
          <a:endParaRPr lang="ru-RU"/>
        </a:p>
      </dgm:t>
    </dgm:pt>
    <dgm:pt modelId="{785B0713-DEDA-4D22-AE17-494F146DD6A3}" type="sibTrans" cxnId="{00127914-0C80-462C-9783-12A11A398EC2}">
      <dgm:prSet/>
      <dgm:spPr/>
      <dgm:t>
        <a:bodyPr/>
        <a:lstStyle/>
        <a:p>
          <a:endParaRPr lang="ru-RU"/>
        </a:p>
      </dgm:t>
    </dgm:pt>
    <dgm:pt modelId="{30047020-9BE9-44E7-8A34-F18331E12833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реставрация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07BB23A2-DB17-49F2-AAE5-E5F9FF27A5EB}" type="parTrans" cxnId="{B0763EDD-DEEE-4846-89B2-D2BA32A87FE8}">
      <dgm:prSet/>
      <dgm:spPr/>
      <dgm:t>
        <a:bodyPr/>
        <a:lstStyle/>
        <a:p>
          <a:endParaRPr lang="ru-RU"/>
        </a:p>
      </dgm:t>
    </dgm:pt>
    <dgm:pt modelId="{D6A0DCF6-BF52-49CD-AFDA-458E8ACAB472}" type="sibTrans" cxnId="{B0763EDD-DEEE-4846-89B2-D2BA32A87FE8}">
      <dgm:prSet/>
      <dgm:spPr/>
      <dgm:t>
        <a:bodyPr/>
        <a:lstStyle/>
        <a:p>
          <a:endParaRPr lang="ru-RU"/>
        </a:p>
      </dgm:t>
    </dgm:pt>
    <dgm:pt modelId="{70C845CF-9AC4-4756-A75D-3EBA2DE0BEE5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невмешательство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21BB16EA-E705-43AD-8216-8D4367AC121C}" type="parTrans" cxnId="{C275B9CA-446D-452A-B18F-38860BCEA722}">
      <dgm:prSet/>
      <dgm:spPr/>
      <dgm:t>
        <a:bodyPr/>
        <a:lstStyle/>
        <a:p>
          <a:endParaRPr lang="ru-RU"/>
        </a:p>
      </dgm:t>
    </dgm:pt>
    <dgm:pt modelId="{B7CEBBAB-D7BD-4119-BA7A-8C342088FC32}" type="sibTrans" cxnId="{C275B9CA-446D-452A-B18F-38860BCEA722}">
      <dgm:prSet/>
      <dgm:spPr/>
      <dgm:t>
        <a:bodyPr/>
        <a:lstStyle/>
        <a:p>
          <a:endParaRPr lang="ru-RU"/>
        </a:p>
      </dgm:t>
    </dgm:pt>
    <dgm:pt modelId="{DC44CA16-2F1A-4E07-AE0B-A21C05BEC69E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обновление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151D2069-4A0C-49D8-9D7C-DB2FB35BC754}" type="parTrans" cxnId="{D2590004-D373-42C7-B4E7-EB449DDC5BE6}">
      <dgm:prSet/>
      <dgm:spPr/>
      <dgm:t>
        <a:bodyPr/>
        <a:lstStyle/>
        <a:p>
          <a:endParaRPr lang="ru-RU"/>
        </a:p>
      </dgm:t>
    </dgm:pt>
    <dgm:pt modelId="{46AFAEAD-8C37-4270-AFCF-AD34F9A88BD5}" type="sibTrans" cxnId="{D2590004-D373-42C7-B4E7-EB449DDC5BE6}">
      <dgm:prSet/>
      <dgm:spPr/>
      <dgm:t>
        <a:bodyPr/>
        <a:lstStyle/>
        <a:p>
          <a:endParaRPr lang="ru-RU"/>
        </a:p>
      </dgm:t>
    </dgm:pt>
    <dgm:pt modelId="{E2093458-4B43-4338-9093-47071D390DBF}" type="pres">
      <dgm:prSet presAssocID="{D982D54C-2F30-4AA9-8B99-3FFA2D6336A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1D81BBE-A968-4491-9EF4-1075666D666A}" type="pres">
      <dgm:prSet presAssocID="{81920F5D-0D9E-4702-9295-4E1C2E8037D3}" presName="hierRoot1" presStyleCnt="0"/>
      <dgm:spPr/>
    </dgm:pt>
    <dgm:pt modelId="{2F5D17BC-B94A-4022-AB2C-7FF423909902}" type="pres">
      <dgm:prSet presAssocID="{81920F5D-0D9E-4702-9295-4E1C2E8037D3}" presName="composite" presStyleCnt="0"/>
      <dgm:spPr/>
    </dgm:pt>
    <dgm:pt modelId="{764BC36D-28A3-4E60-AED5-79300486692D}" type="pres">
      <dgm:prSet presAssocID="{81920F5D-0D9E-4702-9295-4E1C2E8037D3}" presName="background" presStyleLbl="node0" presStyleIdx="0" presStyleCnt="1"/>
      <dgm:spPr/>
    </dgm:pt>
    <dgm:pt modelId="{19319C9D-674B-499B-8215-997ED2E46ED0}" type="pres">
      <dgm:prSet presAssocID="{81920F5D-0D9E-4702-9295-4E1C2E8037D3}" presName="text" presStyleLbl="fgAcc0" presStyleIdx="0" presStyleCnt="1" custScaleX="1009437" custScaleY="621738" custLinFactX="5410" custLinFactY="-300000" custLinFactNeighborX="100000" custLinFactNeighborY="-3787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C0D5D2D-ADB7-4388-AFC8-2369F8FCF3E5}" type="pres">
      <dgm:prSet presAssocID="{81920F5D-0D9E-4702-9295-4E1C2E8037D3}" presName="hierChild2" presStyleCnt="0"/>
      <dgm:spPr/>
    </dgm:pt>
    <dgm:pt modelId="{3D3A784E-CC2B-4761-B31E-00C8636D2309}" type="pres">
      <dgm:prSet presAssocID="{07BB23A2-DB17-49F2-AAE5-E5F9FF27A5EB}" presName="Name10" presStyleLbl="parChTrans1D2" presStyleIdx="0" presStyleCnt="3"/>
      <dgm:spPr/>
      <dgm:t>
        <a:bodyPr/>
        <a:lstStyle/>
        <a:p>
          <a:endParaRPr lang="ru-RU"/>
        </a:p>
      </dgm:t>
    </dgm:pt>
    <dgm:pt modelId="{0C15590A-D26B-447E-8687-F4655590CFB5}" type="pres">
      <dgm:prSet presAssocID="{30047020-9BE9-44E7-8A34-F18331E12833}" presName="hierRoot2" presStyleCnt="0"/>
      <dgm:spPr/>
    </dgm:pt>
    <dgm:pt modelId="{6F0B5098-E1BD-4FDE-9882-D54C46216827}" type="pres">
      <dgm:prSet presAssocID="{30047020-9BE9-44E7-8A34-F18331E12833}" presName="composite2" presStyleCnt="0"/>
      <dgm:spPr/>
    </dgm:pt>
    <dgm:pt modelId="{79D8BBC6-2DE1-4481-9446-5126E61D31B4}" type="pres">
      <dgm:prSet presAssocID="{30047020-9BE9-44E7-8A34-F18331E12833}" presName="background2" presStyleLbl="node2" presStyleIdx="0" presStyleCnt="3"/>
      <dgm:spPr/>
    </dgm:pt>
    <dgm:pt modelId="{BB8665A9-DFD5-4CFF-8F80-12C67C01F6AB}" type="pres">
      <dgm:prSet presAssocID="{30047020-9BE9-44E7-8A34-F18331E12833}" presName="text2" presStyleLbl="fgAcc2" presStyleIdx="0" presStyleCnt="3" custScaleX="832566" custScaleY="256920" custLinFactY="-231360" custLinFactNeighborX="32261" custLinFactNeighborY="-3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7B4C01-8D1D-494D-907C-2109734E68C3}" type="pres">
      <dgm:prSet presAssocID="{30047020-9BE9-44E7-8A34-F18331E12833}" presName="hierChild3" presStyleCnt="0"/>
      <dgm:spPr/>
    </dgm:pt>
    <dgm:pt modelId="{B6A2F028-73BD-4F73-953D-DBB79B381EF9}" type="pres">
      <dgm:prSet presAssocID="{21BB16EA-E705-43AD-8216-8D4367AC121C}" presName="Name10" presStyleLbl="parChTrans1D2" presStyleIdx="1" presStyleCnt="3"/>
      <dgm:spPr/>
      <dgm:t>
        <a:bodyPr/>
        <a:lstStyle/>
        <a:p>
          <a:endParaRPr lang="ru-RU"/>
        </a:p>
      </dgm:t>
    </dgm:pt>
    <dgm:pt modelId="{B23A8B79-3460-4DC7-AEF1-2F62E53A6EF0}" type="pres">
      <dgm:prSet presAssocID="{70C845CF-9AC4-4756-A75D-3EBA2DE0BEE5}" presName="hierRoot2" presStyleCnt="0"/>
      <dgm:spPr/>
    </dgm:pt>
    <dgm:pt modelId="{F1CA3F62-919F-48EF-99D6-C0A6C8DC5654}" type="pres">
      <dgm:prSet presAssocID="{70C845CF-9AC4-4756-A75D-3EBA2DE0BEE5}" presName="composite2" presStyleCnt="0"/>
      <dgm:spPr/>
    </dgm:pt>
    <dgm:pt modelId="{75B8E4AA-9FFB-43F7-BC34-49CC0B0D7D96}" type="pres">
      <dgm:prSet presAssocID="{70C845CF-9AC4-4756-A75D-3EBA2DE0BEE5}" presName="background2" presStyleLbl="node2" presStyleIdx="1" presStyleCnt="3"/>
      <dgm:spPr/>
    </dgm:pt>
    <dgm:pt modelId="{383F70BF-1C50-497A-A87C-B5EB8AAC5D35}" type="pres">
      <dgm:prSet presAssocID="{70C845CF-9AC4-4756-A75D-3EBA2DE0BEE5}" presName="text2" presStyleLbl="fgAcc2" presStyleIdx="1" presStyleCnt="3" custScaleX="1001199" custScaleY="330109" custLinFactY="-41592" custLinFactNeighborX="-1252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005B73-EC43-43CA-8B7A-B09A7D109B84}" type="pres">
      <dgm:prSet presAssocID="{70C845CF-9AC4-4756-A75D-3EBA2DE0BEE5}" presName="hierChild3" presStyleCnt="0"/>
      <dgm:spPr/>
    </dgm:pt>
    <dgm:pt modelId="{15E84375-164A-4F8F-A91D-05059D38C032}" type="pres">
      <dgm:prSet presAssocID="{151D2069-4A0C-49D8-9D7C-DB2FB35BC754}" presName="Name10" presStyleLbl="parChTrans1D2" presStyleIdx="2" presStyleCnt="3"/>
      <dgm:spPr/>
      <dgm:t>
        <a:bodyPr/>
        <a:lstStyle/>
        <a:p>
          <a:endParaRPr lang="ru-RU"/>
        </a:p>
      </dgm:t>
    </dgm:pt>
    <dgm:pt modelId="{E0C7CD22-646B-42F6-A6BB-B50E1EE109AE}" type="pres">
      <dgm:prSet presAssocID="{DC44CA16-2F1A-4E07-AE0B-A21C05BEC69E}" presName="hierRoot2" presStyleCnt="0"/>
      <dgm:spPr/>
    </dgm:pt>
    <dgm:pt modelId="{D8D0AF37-A57B-4456-B613-F6B6226CAC9C}" type="pres">
      <dgm:prSet presAssocID="{DC44CA16-2F1A-4E07-AE0B-A21C05BEC69E}" presName="composite2" presStyleCnt="0"/>
      <dgm:spPr/>
    </dgm:pt>
    <dgm:pt modelId="{81A7A781-BCD4-4C94-810C-8B9C6ED1496C}" type="pres">
      <dgm:prSet presAssocID="{DC44CA16-2F1A-4E07-AE0B-A21C05BEC69E}" presName="background2" presStyleLbl="node2" presStyleIdx="2" presStyleCnt="3"/>
      <dgm:spPr/>
    </dgm:pt>
    <dgm:pt modelId="{3DDB23AE-3448-4920-AC7D-F6196B9CF1F0}" type="pres">
      <dgm:prSet presAssocID="{DC44CA16-2F1A-4E07-AE0B-A21C05BEC69E}" presName="text2" presStyleLbl="fgAcc2" presStyleIdx="2" presStyleCnt="3" custScaleX="649944" custScaleY="232731" custLinFactY="-231359" custLinFactNeighborX="-90934" custLinFactNeighborY="-3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B6B0AD-152A-4697-8707-D0B8552FE8CF}" type="pres">
      <dgm:prSet presAssocID="{DC44CA16-2F1A-4E07-AE0B-A21C05BEC69E}" presName="hierChild3" presStyleCnt="0"/>
      <dgm:spPr/>
    </dgm:pt>
  </dgm:ptLst>
  <dgm:cxnLst>
    <dgm:cxn modelId="{B0763EDD-DEEE-4846-89B2-D2BA32A87FE8}" srcId="{81920F5D-0D9E-4702-9295-4E1C2E8037D3}" destId="{30047020-9BE9-44E7-8A34-F18331E12833}" srcOrd="0" destOrd="0" parTransId="{07BB23A2-DB17-49F2-AAE5-E5F9FF27A5EB}" sibTransId="{D6A0DCF6-BF52-49CD-AFDA-458E8ACAB472}"/>
    <dgm:cxn modelId="{E26CBD0F-833F-4CD9-B745-B2B2835A1304}" type="presOf" srcId="{D982D54C-2F30-4AA9-8B99-3FFA2D6336A3}" destId="{E2093458-4B43-4338-9093-47071D390DBF}" srcOrd="0" destOrd="0" presId="urn:microsoft.com/office/officeart/2005/8/layout/hierarchy1"/>
    <dgm:cxn modelId="{C275B9CA-446D-452A-B18F-38860BCEA722}" srcId="{81920F5D-0D9E-4702-9295-4E1C2E8037D3}" destId="{70C845CF-9AC4-4756-A75D-3EBA2DE0BEE5}" srcOrd="1" destOrd="0" parTransId="{21BB16EA-E705-43AD-8216-8D4367AC121C}" sibTransId="{B7CEBBAB-D7BD-4119-BA7A-8C342088FC32}"/>
    <dgm:cxn modelId="{D2590004-D373-42C7-B4E7-EB449DDC5BE6}" srcId="{81920F5D-0D9E-4702-9295-4E1C2E8037D3}" destId="{DC44CA16-2F1A-4E07-AE0B-A21C05BEC69E}" srcOrd="2" destOrd="0" parTransId="{151D2069-4A0C-49D8-9D7C-DB2FB35BC754}" sibTransId="{46AFAEAD-8C37-4270-AFCF-AD34F9A88BD5}"/>
    <dgm:cxn modelId="{F0788CEB-BB2E-48DB-94A2-39AC38BDEC93}" type="presOf" srcId="{70C845CF-9AC4-4756-A75D-3EBA2DE0BEE5}" destId="{383F70BF-1C50-497A-A87C-B5EB8AAC5D35}" srcOrd="0" destOrd="0" presId="urn:microsoft.com/office/officeart/2005/8/layout/hierarchy1"/>
    <dgm:cxn modelId="{AB2521B7-18E6-4D01-A26A-733B02D3F531}" type="presOf" srcId="{07BB23A2-DB17-49F2-AAE5-E5F9FF27A5EB}" destId="{3D3A784E-CC2B-4761-B31E-00C8636D2309}" srcOrd="0" destOrd="0" presId="urn:microsoft.com/office/officeart/2005/8/layout/hierarchy1"/>
    <dgm:cxn modelId="{6CA20487-15EC-4E06-ACB9-8B4FC07B8E0C}" type="presOf" srcId="{DC44CA16-2F1A-4E07-AE0B-A21C05BEC69E}" destId="{3DDB23AE-3448-4920-AC7D-F6196B9CF1F0}" srcOrd="0" destOrd="0" presId="urn:microsoft.com/office/officeart/2005/8/layout/hierarchy1"/>
    <dgm:cxn modelId="{A69C6B86-8842-4352-B203-74CE2463B819}" type="presOf" srcId="{81920F5D-0D9E-4702-9295-4E1C2E8037D3}" destId="{19319C9D-674B-499B-8215-997ED2E46ED0}" srcOrd="0" destOrd="0" presId="urn:microsoft.com/office/officeart/2005/8/layout/hierarchy1"/>
    <dgm:cxn modelId="{8C55E0D1-4B08-48D3-836D-FFC2A732DE96}" type="presOf" srcId="{151D2069-4A0C-49D8-9D7C-DB2FB35BC754}" destId="{15E84375-164A-4F8F-A91D-05059D38C032}" srcOrd="0" destOrd="0" presId="urn:microsoft.com/office/officeart/2005/8/layout/hierarchy1"/>
    <dgm:cxn modelId="{5B24CAB0-E1E7-42C9-8DBB-A8AE2F0D6FB1}" type="presOf" srcId="{21BB16EA-E705-43AD-8216-8D4367AC121C}" destId="{B6A2F028-73BD-4F73-953D-DBB79B381EF9}" srcOrd="0" destOrd="0" presId="urn:microsoft.com/office/officeart/2005/8/layout/hierarchy1"/>
    <dgm:cxn modelId="{00127914-0C80-462C-9783-12A11A398EC2}" srcId="{D982D54C-2F30-4AA9-8B99-3FFA2D6336A3}" destId="{81920F5D-0D9E-4702-9295-4E1C2E8037D3}" srcOrd="0" destOrd="0" parTransId="{2EDCD230-9115-423A-AB74-4EB3518124F3}" sibTransId="{785B0713-DEDA-4D22-AE17-494F146DD6A3}"/>
    <dgm:cxn modelId="{85016952-236E-406A-8FBD-0EEA1A42581A}" type="presOf" srcId="{30047020-9BE9-44E7-8A34-F18331E12833}" destId="{BB8665A9-DFD5-4CFF-8F80-12C67C01F6AB}" srcOrd="0" destOrd="0" presId="urn:microsoft.com/office/officeart/2005/8/layout/hierarchy1"/>
    <dgm:cxn modelId="{6DEC5157-204E-4881-880A-DA26C37A805F}" type="presParOf" srcId="{E2093458-4B43-4338-9093-47071D390DBF}" destId="{51D81BBE-A968-4491-9EF4-1075666D666A}" srcOrd="0" destOrd="0" presId="urn:microsoft.com/office/officeart/2005/8/layout/hierarchy1"/>
    <dgm:cxn modelId="{51C4A4BD-4AD3-430B-8B7E-CECAB1831274}" type="presParOf" srcId="{51D81BBE-A968-4491-9EF4-1075666D666A}" destId="{2F5D17BC-B94A-4022-AB2C-7FF423909902}" srcOrd="0" destOrd="0" presId="urn:microsoft.com/office/officeart/2005/8/layout/hierarchy1"/>
    <dgm:cxn modelId="{102F1737-4827-4754-AA51-CD5F57AB75D7}" type="presParOf" srcId="{2F5D17BC-B94A-4022-AB2C-7FF423909902}" destId="{764BC36D-28A3-4E60-AED5-79300486692D}" srcOrd="0" destOrd="0" presId="urn:microsoft.com/office/officeart/2005/8/layout/hierarchy1"/>
    <dgm:cxn modelId="{2700F16D-6484-4FF3-AFBF-76557EF7B5BF}" type="presParOf" srcId="{2F5D17BC-B94A-4022-AB2C-7FF423909902}" destId="{19319C9D-674B-499B-8215-997ED2E46ED0}" srcOrd="1" destOrd="0" presId="urn:microsoft.com/office/officeart/2005/8/layout/hierarchy1"/>
    <dgm:cxn modelId="{D17F5389-43FD-4F46-8371-18160121E693}" type="presParOf" srcId="{51D81BBE-A968-4491-9EF4-1075666D666A}" destId="{7C0D5D2D-ADB7-4388-AFC8-2369F8FCF3E5}" srcOrd="1" destOrd="0" presId="urn:microsoft.com/office/officeart/2005/8/layout/hierarchy1"/>
    <dgm:cxn modelId="{585A207B-B761-4CCB-9DC0-4F5DDBA04EDE}" type="presParOf" srcId="{7C0D5D2D-ADB7-4388-AFC8-2369F8FCF3E5}" destId="{3D3A784E-CC2B-4761-B31E-00C8636D2309}" srcOrd="0" destOrd="0" presId="urn:microsoft.com/office/officeart/2005/8/layout/hierarchy1"/>
    <dgm:cxn modelId="{E33F0493-3C90-4EEA-919A-5B78A349CACA}" type="presParOf" srcId="{7C0D5D2D-ADB7-4388-AFC8-2369F8FCF3E5}" destId="{0C15590A-D26B-447E-8687-F4655590CFB5}" srcOrd="1" destOrd="0" presId="urn:microsoft.com/office/officeart/2005/8/layout/hierarchy1"/>
    <dgm:cxn modelId="{2F3B06D8-BA2E-4765-9D49-EA50BAB5BA63}" type="presParOf" srcId="{0C15590A-D26B-447E-8687-F4655590CFB5}" destId="{6F0B5098-E1BD-4FDE-9882-D54C46216827}" srcOrd="0" destOrd="0" presId="urn:microsoft.com/office/officeart/2005/8/layout/hierarchy1"/>
    <dgm:cxn modelId="{3568CF1E-96D4-485A-BF5E-83E9A0A56CDD}" type="presParOf" srcId="{6F0B5098-E1BD-4FDE-9882-D54C46216827}" destId="{79D8BBC6-2DE1-4481-9446-5126E61D31B4}" srcOrd="0" destOrd="0" presId="urn:microsoft.com/office/officeart/2005/8/layout/hierarchy1"/>
    <dgm:cxn modelId="{C2689D45-35BE-4AC4-9790-5CCEC9DE8D17}" type="presParOf" srcId="{6F0B5098-E1BD-4FDE-9882-D54C46216827}" destId="{BB8665A9-DFD5-4CFF-8F80-12C67C01F6AB}" srcOrd="1" destOrd="0" presId="urn:microsoft.com/office/officeart/2005/8/layout/hierarchy1"/>
    <dgm:cxn modelId="{34E84740-C0C8-4FA0-86A1-0A32E5C276C1}" type="presParOf" srcId="{0C15590A-D26B-447E-8687-F4655590CFB5}" destId="{317B4C01-8D1D-494D-907C-2109734E68C3}" srcOrd="1" destOrd="0" presId="urn:microsoft.com/office/officeart/2005/8/layout/hierarchy1"/>
    <dgm:cxn modelId="{F39823AB-178D-4C18-B8C7-A810598D9BE0}" type="presParOf" srcId="{7C0D5D2D-ADB7-4388-AFC8-2369F8FCF3E5}" destId="{B6A2F028-73BD-4F73-953D-DBB79B381EF9}" srcOrd="2" destOrd="0" presId="urn:microsoft.com/office/officeart/2005/8/layout/hierarchy1"/>
    <dgm:cxn modelId="{C5BBDC39-4A83-476B-B6DB-C6718EAF4637}" type="presParOf" srcId="{7C0D5D2D-ADB7-4388-AFC8-2369F8FCF3E5}" destId="{B23A8B79-3460-4DC7-AEF1-2F62E53A6EF0}" srcOrd="3" destOrd="0" presId="urn:microsoft.com/office/officeart/2005/8/layout/hierarchy1"/>
    <dgm:cxn modelId="{649CE913-E91D-4243-BE50-22AD726AF057}" type="presParOf" srcId="{B23A8B79-3460-4DC7-AEF1-2F62E53A6EF0}" destId="{F1CA3F62-919F-48EF-99D6-C0A6C8DC5654}" srcOrd="0" destOrd="0" presId="urn:microsoft.com/office/officeart/2005/8/layout/hierarchy1"/>
    <dgm:cxn modelId="{7E7C199B-6DB4-4F10-864F-5EA8ECE6949E}" type="presParOf" srcId="{F1CA3F62-919F-48EF-99D6-C0A6C8DC5654}" destId="{75B8E4AA-9FFB-43F7-BC34-49CC0B0D7D96}" srcOrd="0" destOrd="0" presId="urn:microsoft.com/office/officeart/2005/8/layout/hierarchy1"/>
    <dgm:cxn modelId="{BF2A785E-E079-4759-A2E7-F5E02723FAF1}" type="presParOf" srcId="{F1CA3F62-919F-48EF-99D6-C0A6C8DC5654}" destId="{383F70BF-1C50-497A-A87C-B5EB8AAC5D35}" srcOrd="1" destOrd="0" presId="urn:microsoft.com/office/officeart/2005/8/layout/hierarchy1"/>
    <dgm:cxn modelId="{50EB1913-E3CB-4335-9C28-2266625EB3C0}" type="presParOf" srcId="{B23A8B79-3460-4DC7-AEF1-2F62E53A6EF0}" destId="{8C005B73-EC43-43CA-8B7A-B09A7D109B84}" srcOrd="1" destOrd="0" presId="urn:microsoft.com/office/officeart/2005/8/layout/hierarchy1"/>
    <dgm:cxn modelId="{B53A1C7C-C08D-4CB1-9236-060BFAC729CC}" type="presParOf" srcId="{7C0D5D2D-ADB7-4388-AFC8-2369F8FCF3E5}" destId="{15E84375-164A-4F8F-A91D-05059D38C032}" srcOrd="4" destOrd="0" presId="urn:microsoft.com/office/officeart/2005/8/layout/hierarchy1"/>
    <dgm:cxn modelId="{5E3A47EE-814D-43D2-9FEB-28D4D204BCC2}" type="presParOf" srcId="{7C0D5D2D-ADB7-4388-AFC8-2369F8FCF3E5}" destId="{E0C7CD22-646B-42F6-A6BB-B50E1EE109AE}" srcOrd="5" destOrd="0" presId="urn:microsoft.com/office/officeart/2005/8/layout/hierarchy1"/>
    <dgm:cxn modelId="{2A60716C-4537-4ADE-B60F-21C0F82393FF}" type="presParOf" srcId="{E0C7CD22-646B-42F6-A6BB-B50E1EE109AE}" destId="{D8D0AF37-A57B-4456-B613-F6B6226CAC9C}" srcOrd="0" destOrd="0" presId="urn:microsoft.com/office/officeart/2005/8/layout/hierarchy1"/>
    <dgm:cxn modelId="{5F8D7D1F-43E1-4140-A6FD-B264720B14D2}" type="presParOf" srcId="{D8D0AF37-A57B-4456-B613-F6B6226CAC9C}" destId="{81A7A781-BCD4-4C94-810C-8B9C6ED1496C}" srcOrd="0" destOrd="0" presId="urn:microsoft.com/office/officeart/2005/8/layout/hierarchy1"/>
    <dgm:cxn modelId="{CAE29535-1232-43BB-89DE-F8F9C6B3D12B}" type="presParOf" srcId="{D8D0AF37-A57B-4456-B613-F6B6226CAC9C}" destId="{3DDB23AE-3448-4920-AC7D-F6196B9CF1F0}" srcOrd="1" destOrd="0" presId="urn:microsoft.com/office/officeart/2005/8/layout/hierarchy1"/>
    <dgm:cxn modelId="{98454CFE-6C44-41B7-8D52-112E17D3F076}" type="presParOf" srcId="{E0C7CD22-646B-42F6-A6BB-B50E1EE109AE}" destId="{5BB6B0AD-152A-4697-8707-D0B8552FE8CF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2CBCC-E07C-4F81-A723-4EDD326FC132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3310F-DEA2-4BDC-BCEC-32CDF4CD1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0A0B-C59D-44E0-B333-A6495609C1EC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9845-4D52-45AE-9853-C83EEF001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0A0B-C59D-44E0-B333-A6495609C1EC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9845-4D52-45AE-9853-C83EEF001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0A0B-C59D-44E0-B333-A6495609C1EC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9845-4D52-45AE-9853-C83EEF001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0A0B-C59D-44E0-B333-A6495609C1EC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9845-4D52-45AE-9853-C83EEF001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0A0B-C59D-44E0-B333-A6495609C1EC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9845-4D52-45AE-9853-C83EEF001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0A0B-C59D-44E0-B333-A6495609C1EC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9845-4D52-45AE-9853-C83EEF001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0A0B-C59D-44E0-B333-A6495609C1EC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9845-4D52-45AE-9853-C83EEF001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0A0B-C59D-44E0-B333-A6495609C1EC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9845-4D52-45AE-9853-C83EEF001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0A0B-C59D-44E0-B333-A6495609C1EC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9845-4D52-45AE-9853-C83EEF001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0A0B-C59D-44E0-B333-A6495609C1EC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9845-4D52-45AE-9853-C83EEF001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0A0B-C59D-44E0-B333-A6495609C1EC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9845-4D52-45AE-9853-C83EEF001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B0A0B-C59D-44E0-B333-A6495609C1EC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D9845-4D52-45AE-9853-C83EEF001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357166"/>
            <a:ext cx="8143932" cy="44627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Социальный конфликт. 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Задание: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Установите соответствие между типами социальных норм и иллюстрирующими их признаками: к каждой позиции, данной в первом столбце, подберите соответствующую позицию из второго столбца.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Запишите получившуюся последовательность цифр без пробелов и других символов.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290"/>
            <a:ext cx="8572560" cy="61247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ПРИЗНАКИ 				ТИПЫ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СОЦИАЛЬНЫХ		         СОЦИАЛЬНЫХ НОРМ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НОРМ			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А) закреплены в принимаемых 	1) моральные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осударственными органами		2) правовые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ктах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Б) обеспечиваются общественным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нением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В) основаны на понимании добра и зла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Г) обеспечены государственным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ринуждением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Д) обязательно имеют формальную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пределённость.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071670" y="5857892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85728"/>
            <a:ext cx="7500990" cy="60016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Ниже приведён перечень терминов. Все они, за исключением одного, связаны с понятием «социальная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норма».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Санкция; социальный контроль;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девиантное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поведение; социальная общность; самоконтроль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(социальная общность)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Найдите и укажите термин, относящийся к другому понятию.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Ниже приведён перечень терминов. Все они, за исключением одного, связаны с понятием «социальный конфликт».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Компромисс; переговоры; арбитраж; реабилитация; свидетели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(реабилитация)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Найдите и укажите термин, относящийся к другому понятию.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0"/>
            <a:ext cx="8286808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Конфликт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это спор, столкновение двух человек или социальных групп за обладание чем-то таким, что одинаково высоко ценится обеими сторонами.</a:t>
            </a:r>
          </a:p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Участники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конфликта называются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субъектами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7422" y="2285992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Субъекты конфликта</a:t>
            </a:r>
            <a:endParaRPr lang="ru-RU" sz="32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3000372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свидетели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71670" y="3571876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подстрекатели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29124" y="3071810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пособники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72264" y="3500438"/>
            <a:ext cx="2214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посредники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785786" y="2786058"/>
            <a:ext cx="1571636" cy="28575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3143240" y="3286124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5143504" y="300037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500826" y="2786058"/>
            <a:ext cx="1178711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57158" y="4500570"/>
            <a:ext cx="8429684" cy="18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Противоречие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это фундаментальная несовместимость, несогласие каких-то важных, политических, экономических, этнических, интересов.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85728"/>
            <a:ext cx="7858180" cy="23698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Социальный конфликт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это высшая стадия развития противоречий в системе отношений людей, социальных групп, социальных институтов, обществе в целом, которая характеризуется усилением противоположных тенденций, интересов социальных общностей и индивидов.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500034" y="2214554"/>
          <a:ext cx="8429684" cy="4175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285852" y="1000108"/>
          <a:ext cx="6858048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28662" y="571480"/>
            <a:ext cx="7429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Стадии социального конфликта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8429684" cy="56938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Способы решения социальных конфликтов: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омпромисс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решение проблемы через взаимные уступки сторон;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Переговоры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мирная беседа обеих сторон по решению проблемы;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Посредничесво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использование третьей стороны в заочном решении проблемы;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Арбитраж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обращение к наделенному специальными полномочиями органу власти за помощью в решении проблемы;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Применение силы, власти, закона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одностороннее использование власти или силы той стороной, которая считает себя сильнее.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642910" y="428604"/>
          <a:ext cx="8072494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28662" y="4143380"/>
            <a:ext cx="71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Для каждого пункта напишите по одному примеру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364</Words>
  <Application>Microsoft Office PowerPoint</Application>
  <PresentationFormat>Экран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15</cp:revision>
  <dcterms:created xsi:type="dcterms:W3CDTF">2012-04-24T15:20:29Z</dcterms:created>
  <dcterms:modified xsi:type="dcterms:W3CDTF">2014-10-21T15:18:16Z</dcterms:modified>
</cp:coreProperties>
</file>