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86F9E5-5FBC-43A0-B969-1C2AC4AD03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2D00B5-4C66-4B86-8A9C-41F7F332A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74441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Осторожно, незнакомец!</a:t>
            </a:r>
            <a:endParaRPr lang="ru-RU" sz="80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661248"/>
            <a:ext cx="4937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разработана учителем –логопедом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ГОУ АО «Онежская СКОШИ» Савиной Е.В.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70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903375"/>
            <a:ext cx="4500594" cy="3280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9198" y="2071678"/>
            <a:ext cx="4351791" cy="2999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857364"/>
            <a:ext cx="4214842" cy="30557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353" y="1862164"/>
            <a:ext cx="4266911" cy="313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76020"/>
            <a:ext cx="4396388" cy="33531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1884816"/>
            <a:ext cx="4357718" cy="33520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Выводы по теме «Незнакомец»</a:t>
            </a:r>
            <a:endParaRPr lang="ru-RU" sz="3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56166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Говорят: «Чужая душа- потёмки», потому, находясь на улице, нужно соблюдать меры предосторожности: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</a:rPr>
              <a:t>Не нужно на улице разговаривать с пьяными, даже знакомыми людьми, так как пьяный человек сильно меняется, его поступки могут быть непредсказуемыми и жестокими.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</a:rPr>
              <a:t>Не садитесь к незнакомым и малознакомым людям в автомобиль, даже если очень хочется покататься или куда-нибудь вы опаздываете.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</a:rPr>
              <a:t>Не играйте в тёмных местах, на пустырях и свалках, рядом с железной дорогой, в пустых или разрушенных зданиях.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</a:rPr>
              <a:t>Не гуляйте до полной темноты, а также не засиживайтесь в гостях допоздна. Если это случилось, позвоните домой, чтобы вас встретили.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</a:rPr>
              <a:t>Будьте внимательны при входе в дом. Преступник может вас ждать в подъезде, в лифте. Он может с помощью угроз вас заставить ввести его в квартиру.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</a:rPr>
              <a:t>Если неизвестные вам люди приглашают послушать музыку, посмотреть фильм, сниматься в кино, показать каких-нибудь животных, не спешите соглашаться. Прежде всего посоветуйтесь с родителями.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</a:rPr>
              <a:t>Если незнакомец настойчиво просит выполнить его просьбу, нужно убежать от него, закричав: « Это чужой человек! Ко мне пристаёт чужой человек!»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9600"/>
            <a:ext cx="8147248" cy="94719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Исходные материалы: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8147248" cy="28803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1.«Школа безопасности». Программа дополнительного образования. Государственное бюджетное учреждение Архангельской области «Служба спасения»;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2. Комиксы «Приключения трёх одноклассников». Разработаны ОГУ «Архангельская областная служба спасения» при поддержке комитета по экологии архангельской области. Художник Голубев 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269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Осторожно, незнакомец!</vt:lpstr>
      <vt:lpstr>Слайд 2</vt:lpstr>
      <vt:lpstr>Слайд 3</vt:lpstr>
      <vt:lpstr>Слайд 4</vt:lpstr>
      <vt:lpstr>Слайд 5</vt:lpstr>
      <vt:lpstr>Слайд 6</vt:lpstr>
      <vt:lpstr>Слайд 7</vt:lpstr>
      <vt:lpstr>Выводы по теме «Незнакомец»</vt:lpstr>
      <vt:lpstr>Исходные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8</cp:revision>
  <dcterms:created xsi:type="dcterms:W3CDTF">2013-04-24T07:24:21Z</dcterms:created>
  <dcterms:modified xsi:type="dcterms:W3CDTF">2013-05-07T14:58:22Z</dcterms:modified>
</cp:coreProperties>
</file>