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870EA5-C215-4268-AD5B-9A77D946CBEA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41C526-696B-4E69-8A3E-D0B87C2D0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Опасная химия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657765"/>
            <a:ext cx="5832648" cy="65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разработана учителем –логопедом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ГОУ АО «Онежская СКОШИ» Савиной Е.В.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9" y="2148314"/>
            <a:ext cx="3643337" cy="2632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3116"/>
            <a:ext cx="3571900" cy="26066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248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Выводы по теме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«Опасная химия»: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628800"/>
            <a:ext cx="7924800" cy="482453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Вся бытовая химия и лекарства опасны для человека, значит существуют определённые правила при работе с ними: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1.Никогда не пользуйтесь незнакомыми препаратами бытовой химии;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2. Не пей жидкость из бутылок и банок без этикеток, особенно если они спрятаны и стоят в укромном месте;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3.Никогда не пробуй жидкости и таблетки, даже если они похожи на леденцы и приятно пахнут!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4.Не пользуйся спичками и открытым огнём рядом с банками или бутылками с резким запахом;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5.Увидев, что краску или лак перелили в другую бутылку, сделай на ней надпись;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6. Аэрозольные баллончики храни в вертикальном положении в прохладном месте. Не распыляй их содержимое вблизи открытого огня.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7. Перед использованием любого химического препарата всегда внимательно прочитай инструкцию.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1080120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Исходные материалы: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32856"/>
            <a:ext cx="7924800" cy="396044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1.«Школа безопасности». Программа дополнительного образования. Государственное бюджетное учреждение Архангельской области «Служба спасения»;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2. Комиксы «Приключения трёх одноклассников». Разработаны ОГУ «Архангельская областная служба спасения» при поддержке комитета по экологии архангельской области. Художник Голубев М.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70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066915"/>
            <a:ext cx="4000530" cy="2933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207410"/>
            <a:ext cx="3754190" cy="2721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162" y="2071678"/>
            <a:ext cx="370178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3947795" cy="2895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521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Выводы по теме «Осторожно, ртуть!»: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3"/>
            <a:ext cx="7772400" cy="46085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</a:rPr>
              <a:t>Ртуть- очень ядовитый материал, который попадает в организм человека при вдыхании ядовитых паров или употреблении в пищу заражённых ртутью продуктов.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</a:rPr>
              <a:t>Внешний вид ртути: серебристые блестящие капли, тяжёлые и подвижные. Ртуть растекается по поверхности, рассыпается на мелкие шарики и снова собирается вместе.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</a:rPr>
              <a:t>Ртуть используется в лампах дневного света и термометрах.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</a:rPr>
              <a:t>Если разбился термометр, то собирать веником, пылесосом, руками запрещается. Твои действия: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</a:rPr>
              <a:t>Открыть балкон, окно, форточку в помещении, где разлилась ртуть;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</a:rPr>
              <a:t>Выйти из комнаты и плотно закрыть за собой дверь;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</a:rPr>
              <a:t>Обязательно рассказать взрослым.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</a:rPr>
              <a:t>Уборкой должны заниматься только взрослые.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Если разбился градусник…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772400" cy="468052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1.Окна и форточки в помещении, где разлилась ртуть.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2.Спринцовкой, шприцом или пипеткой собрать ртуть       в банку с водой (собирать от края к центру).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3.Закрыть ёмкость с ртутью плотной крышкой.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4.Обработать место, где была разлита ртуть ( кафель, линолеум, крашенный пол вытирают мокрой газетой, а затем- раствором марганцовки; ковёр, </a:t>
            </a:r>
            <a:r>
              <a:rPr lang="ru-RU" dirty="0" err="1" smtClean="0">
                <a:solidFill>
                  <a:srgbClr val="002060"/>
                </a:solidFill>
              </a:rPr>
              <a:t>ковролин</a:t>
            </a:r>
            <a:r>
              <a:rPr lang="ru-RU" dirty="0" smtClean="0">
                <a:solidFill>
                  <a:srgbClr val="002060"/>
                </a:solidFill>
              </a:rPr>
              <a:t> вынести на открытый воздух и держать там не менее2-х недель).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5.Пипетки, шприцы, спринцовки и ткани, которыми вытирали пол помещаются в герметичную ёмкость и сдаются в службу спасения.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70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002746"/>
            <a:ext cx="3649539" cy="2769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000240"/>
            <a:ext cx="3802242" cy="27240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410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Опасная химия</vt:lpstr>
      <vt:lpstr>Слайд 2</vt:lpstr>
      <vt:lpstr>Слайд 3</vt:lpstr>
      <vt:lpstr>Слайд 4</vt:lpstr>
      <vt:lpstr>Слайд 5</vt:lpstr>
      <vt:lpstr>      Выводы по теме «Осторожно, ртуть!»:</vt:lpstr>
      <vt:lpstr>      Если разбился градусник…</vt:lpstr>
      <vt:lpstr>Слайд 8</vt:lpstr>
      <vt:lpstr>Слайд 9</vt:lpstr>
      <vt:lpstr>Слайд 10</vt:lpstr>
      <vt:lpstr>Слайд 11</vt:lpstr>
      <vt:lpstr>Выводы по теме  «Опасная химия»:</vt:lpstr>
      <vt:lpstr>Исходные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14</cp:revision>
  <dcterms:created xsi:type="dcterms:W3CDTF">2013-04-23T08:40:10Z</dcterms:created>
  <dcterms:modified xsi:type="dcterms:W3CDTF">2013-05-07T15:18:57Z</dcterms:modified>
</cp:coreProperties>
</file>