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52DA0-A75A-46B2-9235-A7205E12838D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95065-125D-4E70-88BA-09B31EBC24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48779E-B18E-45E3-BAAE-6F65CAA3CEF2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CE81A-09DE-4CAF-BE27-0E4FB744EFD9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57736-A553-4435-8756-025D468C5987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81C78-3C44-40F3-BB74-A8FA36CA106A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1DDE1-5341-4DB2-BC6A-5CB3B9CD2A12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DD7B-9EF3-4C73-80A9-2BDF6E9B2A7F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008D5-2840-4106-83D6-830CD2C514E7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39331-AE64-484F-83D8-CC816E8D2874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88618-7B77-46FC-8B74-6C39B40B8449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9C7A62-B355-478A-B24B-CF795230EE57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8C63C8-73E4-4462-9AAF-76274E9EBD34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909BE3-3901-4F84-B320-CA4485968B84}" type="datetime1">
              <a:rPr lang="ru-RU" smtClean="0"/>
              <a:pPr/>
              <a:t>16.09.2014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Создатель: Спиридонова Н.Н.- учитель МОУ "СОШ №4"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BE0D19-B840-4B60-A878-724557E73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792" y="1785926"/>
            <a:ext cx="7772400" cy="1829761"/>
          </a:xfrm>
        </p:spPr>
        <p:txBody>
          <a:bodyPr/>
          <a:lstStyle/>
          <a:p>
            <a:r>
              <a:rPr lang="ru-RU" dirty="0" smtClean="0"/>
              <a:t>Человек – личность</a:t>
            </a:r>
            <a:br>
              <a:rPr lang="ru-RU" dirty="0" smtClean="0"/>
            </a:b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6" name="Picture 4" descr="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928802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44773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.Личность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устойчивая система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социально значимых черт,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характеризующих человека, как члена того или иного общества.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Личность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 субъект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отношений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сознательной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    </a:t>
            </a: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Что такое личность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57356" y="4000504"/>
            <a:ext cx="5000660" cy="2143140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«Картинная галерея»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30" descr="j029772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71612"/>
            <a:ext cx="2870274" cy="3357586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33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034" y="2571744"/>
            <a:ext cx="3929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Составьте словесный портрет девушек, изображенных на полотнах В.А.Серова и З.Е.Серебряковой.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1428736"/>
            <a:ext cx="4214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РАЗВИВАЕМ ПСИХОЛОГИЧЕСКУЮ ЗОРКОСТЬ И СЛОВАРНЫЙ ЗАПАС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47606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неповторимое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своеобразие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отличительные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(внутренние и внешние)от других людей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Индивидуальность – плохо?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214686"/>
            <a:ext cx="232683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Tegos_glam_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286124"/>
            <a:ext cx="2605094" cy="1500198"/>
          </a:xfrm>
          <a:prstGeom prst="rect">
            <a:avLst/>
          </a:prstGeom>
        </p:spPr>
      </p:pic>
      <p:pic>
        <p:nvPicPr>
          <p:cNvPr id="7" name="Рисунок 6" descr="Ангел30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3857628"/>
            <a:ext cx="2524116" cy="233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71604" y="285728"/>
            <a:ext cx="6929454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Сильная личность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643314"/>
            <a:ext cx="194254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7" name="Рисунок 6" descr="1214322368_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714752"/>
            <a:ext cx="2062154" cy="2397854"/>
          </a:xfrm>
          <a:prstGeom prst="rect">
            <a:avLst/>
          </a:prstGeom>
        </p:spPr>
      </p:pic>
      <p:pic>
        <p:nvPicPr>
          <p:cNvPr id="8" name="Рисунок 7" descr="image_tmp.jpg"/>
          <p:cNvPicPr>
            <a:picLocks noChangeAspect="1"/>
          </p:cNvPicPr>
          <p:nvPr/>
        </p:nvPicPr>
        <p:blipFill>
          <a:blip r:embed="rId4"/>
          <a:srcRect r="126"/>
          <a:stretch>
            <a:fillRect/>
          </a:stretch>
        </p:blipFill>
        <p:spPr>
          <a:xfrm>
            <a:off x="2571736" y="3286124"/>
            <a:ext cx="2102065" cy="3172907"/>
          </a:xfrm>
          <a:prstGeom prst="rect">
            <a:avLst/>
          </a:prstGeom>
        </p:spPr>
      </p:pic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66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31055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2800" dirty="0" smtClean="0"/>
                        <a:t>достоинства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2800" dirty="0" smtClean="0"/>
                        <a:t>пороки</a:t>
                      </a:r>
                      <a:endParaRPr lang="ru-RU" sz="2800" dirty="0"/>
                    </a:p>
                  </a:txBody>
                  <a:tcPr/>
                </a:tc>
              </a:tr>
              <a:tr h="83105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          ?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                 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Сильная личность должна быть нравственной и иметь положительные  черты.</a:t>
            </a:r>
          </a:p>
          <a:p>
            <a:r>
              <a:rPr lang="ru-RU" dirty="0" smtClean="0"/>
              <a:t>Нужно уважать себя, но к своим поступкам относиться критически…</a:t>
            </a:r>
          </a:p>
          <a:p>
            <a:r>
              <a:rPr lang="ru-RU" dirty="0" smtClean="0"/>
              <a:t>Индивидуальность это хорошо! Человек должен иметь собственные черты  и отличаться от других, это делает его интересным…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ВЫВОДЫ: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125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Человек – личность   </vt:lpstr>
      <vt:lpstr>     Что такое личность</vt:lpstr>
      <vt:lpstr>«Картинная галерея»</vt:lpstr>
      <vt:lpstr>Индивидуальность – плохо?</vt:lpstr>
      <vt:lpstr>Сильная личность</vt:lpstr>
      <vt:lpstr>ВЫВОДЫ:</vt:lpstr>
    </vt:vector>
  </TitlesOfParts>
  <Company>СШ 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– личность</dc:title>
  <dc:creator>Спиридонова Наталья Николаевна</dc:creator>
  <cp:lastModifiedBy>Саня</cp:lastModifiedBy>
  <cp:revision>9</cp:revision>
  <dcterms:created xsi:type="dcterms:W3CDTF">2011-07-07T20:07:22Z</dcterms:created>
  <dcterms:modified xsi:type="dcterms:W3CDTF">2014-09-16T12:11:19Z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218233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