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CC3E9-1C82-4F3E-A441-53DD90213743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13821-489F-4E22-9D20-65B79F6AC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5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93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1DF8-E5A6-40D5-AECD-57DD529D155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93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1DF8-E5A6-40D5-AECD-57DD529D155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78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5423E-7E9C-4E13-8690-EBD4B806B28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83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5423E-7E9C-4E13-8690-EBD4B806B28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23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5423E-7E9C-4E13-8690-EBD4B806B28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021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90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5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57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543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83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1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13821-489F-4E22-9D20-65B79F6AC08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1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1DF8-E5A6-40D5-AECD-57DD529D155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80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1DF8-E5A6-40D5-AECD-57DD529D155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0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A815-4FD5-446D-9CF2-C0DC31609351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7463-BD5C-48F5-8111-CFA54982BE29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12A4-3CAA-4045-8607-E2859F32EC82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87DD-215D-45AD-91A4-BB394D0CB341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4ADD-B8C1-4591-A438-523DD42A5E08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6A32-FD0F-4C72-9F64-0817E88F3AB1}" type="datetime1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A3CA-512D-4B2F-9280-117CFF5993AA}" type="datetime1">
              <a:rPr lang="ru-RU" smtClean="0"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0C0D-D780-4099-B6A6-AF2E05454300}" type="datetime1">
              <a:rPr lang="ru-RU" smtClean="0"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525B-45D8-490D-AA23-1839BDF5DE11}" type="datetime1">
              <a:rPr lang="ru-RU" smtClean="0"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38CF-0B5D-4849-AC88-1E49C67BBF3A}" type="datetime1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250-4469-4950-860A-7FEBBB9FD0CD}" type="datetime1">
              <a:rPr lang="ru-RU" smtClean="0"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27D1-9147-4CD0-86E9-5CBD1F5947A8}" type="datetime1">
              <a:rPr lang="ru-RU" smtClean="0"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evg3097@mail.ru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5" name="chimes.wav"/>
          </p:stSnd>
        </p:sndAc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slide" Target="slide5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899592" y="54868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              МОРАЛЬ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НРАВСТВЕННОСТЬ. МОРАЛЬ.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3000396" cy="228601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НРАВСТВЕННОСТЬ  МОЖЕТ БЫТЬ ДОБРОЙ  И ЗЛОЙ.</a:t>
            </a:r>
          </a:p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( С ВОЛКАМИ ЖИТЬ, ПО ВОЛЧЬИ  ВЫТЬ)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14744" y="2285992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857364"/>
            <a:ext cx="3571900" cy="207170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ЗЛОЙ  НРАВСТВЕННОСТИ  ПРОТИВОСТОИТ  </a:t>
            </a:r>
            <a:r>
              <a:rPr lang="ru-RU" b="1" dirty="0" smtClean="0">
                <a:solidFill>
                  <a:srgbClr val="FF0000"/>
                </a:solidFill>
              </a:rPr>
              <a:t>- МОРАЛЬ.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МОРАЛЬ НАЧИНАЕТСЯ  ТАМ, ГДЕ ОДИН  ЧЕЛОВЕК  ПОЗАБОТИЛСЯ  О ДРУГОМ.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143380"/>
            <a:ext cx="6500858" cy="2500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ЧЕЛОВЕК  ОБЛАДАЕТ СВОБОДОЙ ВЫБОРА:  ОН МОЖЕТ  ПОСЛУШАТЬ  </a:t>
            </a:r>
            <a:r>
              <a:rPr lang="ru-RU" b="1" dirty="0" smtClean="0">
                <a:solidFill>
                  <a:srgbClr val="FF0000"/>
                </a:solidFill>
              </a:rPr>
              <a:t>АНГЕЛА  , А МОЖЕТ И  ДЬЯВОЛА. УМЕНИЕ  ПОСТУПАТЬ В СООТВЕТСТВИИ  С ДОБРОЙ НРАВСТВЕННОСТЬЮ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МНОГИЕ  УЧЕНЫЕ  СЧИТАЮТ  СМЫСЛОМ  ЖИЗНИ.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ДРУГАЯ  ТОЧКА ЗРЕНИЯ- ЧТО НЕТ  ДЕЛЕНИЯ  НРАВСТВЕННОСТИ НА ДОБРУЮ И ЗЛУЮ,А НРАВСТВЕННОСТЬ  ТОЛЬКО ДОБРАЯ.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ТРЕТЬЯ ТОЧКА ЗРЕНИЯ-</a:t>
            </a:r>
            <a:r>
              <a:rPr lang="ru-RU" b="1" dirty="0" smtClean="0">
                <a:solidFill>
                  <a:srgbClr val="FF0000"/>
                </a:solidFill>
              </a:rPr>
              <a:t> ЧТО НЕТ  ЧЕТКО ВЫРАЖЕННЫХ  МОРАЛЬНЫХ НОРМ.  ОНИ  МЕНЯЮТСЯ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116632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5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ВЫСШИЕ  ЦЕННОСТИ  И ИДЕАЛЫ.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1785926"/>
            <a:ext cx="2786082" cy="128588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ВОПРОСЫ МОРАЛИ-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ВЕЧНЫЕ  ВОПРОСЫ.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86116" y="2214554"/>
            <a:ext cx="857256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1357298"/>
            <a:ext cx="4143404" cy="335758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ЧЕЛОВЕК  ВЫБИРАЯ  ОПИРАЕТСЯ  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ВЫСШИЕ ЦЕННОСТИ  И ИДЕАЛЫ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ЦЕННОСТИ- ЭТО НЕЧТО ВАЖНОЕ ДЛЯ ЖИЗНИ.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МОРАЛЬНЫЙ  ИДЕАЛ- ЭТО ВСЕ ЛУЧШЕЕ  ЧТО ВЫРАБОТАЛА МОРАЛЬ- </a:t>
            </a:r>
            <a:r>
              <a:rPr lang="ru-RU" b="1" u="sng" dirty="0" smtClean="0">
                <a:solidFill>
                  <a:srgbClr val="FF0000"/>
                </a:solidFill>
              </a:rPr>
              <a:t>ВСЕОБЩЕЕ  ДУХОВНОЕ  ЕДИНЕНИЕ  ЛЮД</a:t>
            </a:r>
            <a:r>
              <a:rPr lang="ru-RU" b="1" dirty="0" smtClean="0">
                <a:solidFill>
                  <a:srgbClr val="FF0000"/>
                </a:solidFill>
              </a:rPr>
              <a:t>ЕЙ, КОТОРОЕ ДОСТИГАЕТСЯ  ЧРЕЗ СОБЛЮДЕНИЕ НОРМ И ПРИНЦИПОВ  МОРАЛИ.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572264" y="4714884"/>
            <a:ext cx="484632" cy="642942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429264"/>
            <a:ext cx="8358246" cy="14287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 ДОЛГУЮ  ИСТОРИЮ ЧЕЛОВЕЧЕСТВО ВЫРАБОТАЛО  ОБЩЕЧЕЛОВЕЧЕСКИЕ  НОРМЫ И ЦЕННОСТИ- В РЕЛИГИИ, В ФИЛОСОФИИ-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ПРАВДА И СТЫД, ТЕРПИМОСТЬ, СОСТРАДАНИЕ.</a:t>
            </a:r>
          </a:p>
        </p:txBody>
      </p:sp>
    </p:spTree>
    <p:extLst>
      <p:ext uri="{BB962C8B-B14F-4D97-AF65-F5344CB8AC3E}">
        <p14:creationId xmlns:p14="http://schemas.microsoft.com/office/powerpoint/2010/main" val="38802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ВЫВОДЫ.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85926"/>
            <a:ext cx="8501122" cy="10715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НРАВСТВЕННОСТЬ –  ЭТО САМА ЖИЗНЬ. ИЗ НРАВСТВЕННОСТИ  ПОСТЕПЕННО ВЫРАСТАЕТ  МОРАЛЬ СУЩЕСТВУЮТ  САМЫЕ РАЗЛИЧНЫЕ  ВЗГЛЯДЫ НА НРАВСТВЕННОСТЬ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974" y="3068960"/>
            <a:ext cx="8143932" cy="107157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МОРАЛЬНАЯ ОТВЕТСТВЕННОСТЬ- ЭТО СПОСОБНОСТЬ ПРЕДВИДЕТЬ  ПОСЛЕДСТВИЯ  ПОСТУПКОВ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974" y="4567093"/>
            <a:ext cx="8215370" cy="114298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ПРОЦЕССЕ  РАЗВИТИЯ  ЧЕЛОВЕЧЕСТВО </a:t>
            </a:r>
            <a:r>
              <a:rPr lang="ru-RU" dirty="0" smtClean="0">
                <a:solidFill>
                  <a:schemeClr val="tx1"/>
                </a:solidFill>
              </a:rPr>
              <a:t>ВЫРАБОТАЛО  ОБЩЕЧЕЛОВЕЧЕСКИЕ  ЦЕННОСТИ  И ИДЕАЛЫ. КАЖДЫЙ ЧЕЛОВЕК </a:t>
            </a:r>
            <a:r>
              <a:rPr lang="ru-RU" dirty="0" smtClean="0">
                <a:solidFill>
                  <a:srgbClr val="FF0000"/>
                </a:solidFill>
              </a:rPr>
              <a:t> ДОЛЖЕН ПОСТУПАТЬ  ТАК,ЧТОБЫ </a:t>
            </a:r>
            <a:r>
              <a:rPr lang="ru-RU" b="1" dirty="0" smtClean="0">
                <a:solidFill>
                  <a:srgbClr val="FF0000"/>
                </a:solidFill>
              </a:rPr>
              <a:t>ТВОИ ДЕЙСТВИЯ МОГЛИ СТАТЬ  ОБРАЗЦЕМ ДЛЯ ВСЕХ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09" y="188640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4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ЧТО ТАКОЕ ДОБРО.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2285992"/>
            <a:ext cx="2357454" cy="228601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ДОБРО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928926" y="3143248"/>
            <a:ext cx="90697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714488"/>
            <a:ext cx="3857652" cy="464347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ПОНЯТИЕ ДОБРА- ФИЛОСОФЫ ОПРЕДЕЛЯЮТ КАК СТРЕМЛЕНИЕ ЧЕЛОВЕКА К ЧЕЛОВЕЧНОСТИ, К ГУМАНИЗМУ.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ДОБРО-  ЭТО СПРАВЕДЛИВОСТЬ,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МИЛОСЕРДИЕ, ЛЮБОВЬ К БЛИЖНЕМУ.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 ЧТО ОПРЕДЕЛЯЕТ ЧЕЛОВЕКА КАК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ДОБРОГО?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ВАШИ ПРИМЕРЫ.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3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ЗЛО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2428868"/>
            <a:ext cx="1857388" cy="2286016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ЗЛО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428860" y="314324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2000240"/>
            <a:ext cx="4286280" cy="38576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ВСЕ, ЧТО ПРОТИВОПОЛОЖНО ДОБРУ,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ЕСТЬ ЗЛО. ПОНЯТИЕ ЗЛА ОБЪЕДИНЯЕТ В СЕБЕ ВСЕ ОТРИЦАТЕЛЬНЫЕ ЯВЛЕНИЯ.</a:t>
            </a:r>
          </a:p>
          <a:p>
            <a:pPr algn="ctr"/>
            <a:endParaRPr lang="ru-RU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ЗЛО-  ЭТО ВСЕ ТО, ЧТО ГУБИТ  ДУШУ ЧЕЛОВЕКА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КРИТЕРИЙ  МОРАЛЬНОГО ПОВЕДЕНИЯ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КАК ЖЕ РАЗЛИЧИТЬ ДОБРО И ЗЛО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2285992"/>
            <a:ext cx="6500858" cy="364333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НАЛИЧИЕ УВАЖЕНИЯ К ЧЕЛОВЕЧЕСКОМУ ДОСТОИНСТВУ В РЕАЛЬНЫХ ДЕЛАХ И ПОСТУПКАХ </a:t>
            </a:r>
            <a:r>
              <a:rPr lang="ru-RU" sz="2000" b="1" dirty="0" smtClean="0">
                <a:solidFill>
                  <a:srgbClr val="FF0000"/>
                </a:solidFill>
              </a:rPr>
              <a:t>– ОСНОВНОЙ КРИТЕРИЙ МОРАЛИ, ПО КОТОРОМУ  МОЖНО РАЗЛИЧАТЬ   ДОБРО И  ЗЛО.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ЭТО  ГЛАВНЫЙ ПРИНЦИП МОРАЛИ :  ГУМАНИЗМ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8640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0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ЗАДАНИЯ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7075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ПАРАГРАФ 5</a:t>
            </a:r>
            <a:r>
              <a:rPr lang="ru-RU" dirty="0" smtClean="0"/>
              <a:t>.  </a:t>
            </a:r>
          </a:p>
          <a:p>
            <a:endParaRPr lang="ru-RU" sz="2400" b="1" dirty="0"/>
          </a:p>
          <a:p>
            <a:r>
              <a:rPr lang="ru-RU" sz="2400" b="1" dirty="0" smtClean="0"/>
              <a:t>2. ВОПРОСЫ НА СТР.44- </a:t>
            </a:r>
            <a:r>
              <a:rPr lang="en-US" sz="2400" b="1" dirty="0" smtClean="0"/>
              <a:t>45</a:t>
            </a:r>
            <a:r>
              <a:rPr lang="ru-RU" sz="2400" b="1" dirty="0"/>
              <a:t> </a:t>
            </a:r>
            <a:r>
              <a:rPr lang="ru-RU" sz="2400" b="1" dirty="0" smtClean="0"/>
              <a:t>«В классе и дома»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330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ПОВТОРИМ.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517113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ДУХОВНАЯ СФЕРА  ВКЛЮЧАЕТ….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707904" y="1958873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517113"/>
            <a:ext cx="3744416" cy="11918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МОРАЛЬ, ПРАВО,  РЕЛИГИЯ, ФИЛОСОФИЯ И Т.Д.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0495" y="3068960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КТО  СОЗДАЕТ ДУХОВНЫЕ ЦЕННОСТИ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4797152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КУЛЬТУРА БЫВАЕТ ВНЕШНЯЯ И</a:t>
            </a:r>
            <a:r>
              <a:rPr lang="en-US" b="1" dirty="0" smtClean="0">
                <a:solidFill>
                  <a:schemeClr val="tx1"/>
                </a:solidFill>
              </a:rPr>
              <a:t> ….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738163" y="351072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683397" y="5058486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96582" y="3068960"/>
            <a:ext cx="3744416" cy="1296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ПИСАТЕЛИ, ХУДОЖНИКИ. ПОЭТЫ И Т.Д.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4768744"/>
            <a:ext cx="3744416" cy="1296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ВНУТРЕНННЯЯ  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9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ПОВТОРИМ.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517113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СУЩЕСТВУЕТ  ЛИ ЦАРСКИЙ ПУТЬ  В НАУКЕ..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707904" y="1958873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517113"/>
            <a:ext cx="3744416" cy="11918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НЕТ.. А ПОЧЕМУ..?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0495" y="3068960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ТАКОЕ КУЛЬТУРА.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4797152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КАЧЕСТВА –КОТОРЫМИ ДОЛЖЕН ОБЛАДАТЬ КУЛЬТУРНЫЙ ЧЕЛОВЕК..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738163" y="351072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683397" y="5058486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96582" y="3068960"/>
            <a:ext cx="3744416" cy="1296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ВСЕ ВИДЫ ПРЕОБРАЗОВАТЕЛЬНОЙ ДЕЯТЕЛЬНОСТИ ЧЕЛОВЕКА…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4768744"/>
            <a:ext cx="3744416" cy="1296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ЧЕЛОВЕЧНОСТЬ, ПОРЯДОЧНОСТЬ..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5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/>
              <a:t>ПОВТОРИМ.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evg3097@mail.ru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77281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b="1" dirty="0" smtClean="0"/>
              <a:t>ДВА  МИРА  ЕСТЬ  У   </a:t>
            </a:r>
            <a:r>
              <a:rPr lang="en-US" sz="2400" b="1" dirty="0" smtClean="0"/>
              <a:t>……………… </a:t>
            </a:r>
          </a:p>
          <a:p>
            <a:r>
              <a:rPr lang="ru-RU" sz="2400" b="1" dirty="0" smtClean="0"/>
              <a:t>ОДИН . КОТОРЫЙ НАС </a:t>
            </a:r>
            <a:r>
              <a:rPr lang="en-US" sz="2400" b="1" dirty="0" smtClean="0"/>
              <a:t>……………… </a:t>
            </a:r>
          </a:p>
          <a:p>
            <a:r>
              <a:rPr lang="ru-RU" sz="2400" b="1" dirty="0" smtClean="0"/>
              <a:t>ДРУГОЙ, КОТОРЫЙ  МЫ ОТ ВЕКА </a:t>
            </a:r>
          </a:p>
          <a:p>
            <a:r>
              <a:rPr lang="en-US" sz="2400" b="1" dirty="0" smtClean="0"/>
              <a:t>……………     </a:t>
            </a:r>
            <a:r>
              <a:rPr lang="ru-RU" sz="2400" b="1" dirty="0" smtClean="0"/>
              <a:t>ПО МЕРЕ  НАШИХ СИЛ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0050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ЧЕЛОВЕКА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40770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ТВОРИЛ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4077073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ТВОРИМ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86916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  ТЫ ПОНИМАЕШЬ ГЛАВНУЮ  МЫСЛЬ  ИЗ ЭТОГО   ОТРЫВКА..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528" y="148478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РАЗВИТИЕ КУЛЬТУРЫ   В РОССИИ:  ЧТО ТЫ ВЫБИРАЕШЬ: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557646"/>
            <a:ext cx="3744416" cy="209549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ПОЛНАЯ  СВОБОДА  СРЕДСТВ МАССОВОЙ ИНФОРМАЦИИ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52020" y="2557646"/>
            <a:ext cx="4068452" cy="209549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КОНТРОЛЬ  СО СТРОНЫ ГОСУДАРСТВА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515719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ИЛИ ЕСТЬ    ДРУГОЙ ПУТЬ.. НАЗОВИ..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2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469 -0.02105 L 0.27709 -0.327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-15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2353E-6 L -0.14375 -0.2745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-13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2.12353E-6 L -0.24219 -0.1695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8" y="-84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ПЛАН  УРОКА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8712968" cy="129614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hlinkClick r:id="rId4" action="ppaction://hlinksldjump"/>
              </a:rPr>
              <a:t>МОРАЛЬ . НРАВСТВЕННОСТЬ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697" y="3212976"/>
            <a:ext cx="8712968" cy="129614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hlinkClick r:id="rId5" action="ppaction://hlinksldjump"/>
              </a:rPr>
              <a:t>ОСНОВНЫЕ ЦЕННОСТИ И НОРМЫ МОРАЛИ.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797152"/>
            <a:ext cx="8712968" cy="129614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hlinkClick r:id="rId6" action="ppaction://hlinksldjump"/>
              </a:rPr>
              <a:t>ДОБРО И ЗЛО.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5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ПОНЯТИЯ И ТЕРМИНЫ.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МОРАЛЬ, НРАВСТВЕННОСТЬ, ДОБРО И ЗЛО, ЦЕННОСТИ И НОРМЫ МОРАЛИ,  ГУМАНИЗМ. АМОРАЛЬНОСТЬ, ГРАЖДАНСТВЕННОСТЬ, ПАТРИОТИЗМ.</a:t>
            </a:r>
          </a:p>
          <a:p>
            <a:r>
              <a:rPr lang="ru-RU" sz="2000" b="1" dirty="0" smtClean="0"/>
              <a:t>КОНФУЦИЙ, ИИСУС  ХРИСТОС,  СОКРАТ, МУАММЕД, БИБЛИЯ. КОРАН</a:t>
            </a:r>
            <a:endParaRPr lang="ru-RU" sz="2000" b="1" dirty="0"/>
          </a:p>
        </p:txBody>
      </p:sp>
      <p:pic>
        <p:nvPicPr>
          <p:cNvPr id="5" name="Рисунок 4" descr="ad7e096a6171f0e5762ac3c26381210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857496"/>
            <a:ext cx="3043253" cy="31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9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ВВЕДЕНИЕ.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rgbClr val="0070C0"/>
                </a:solidFill>
              </a:rPr>
              <a:t>МЫ УЖЕ ЗНАЕМ СЛОВА: ДОБРО И ЗЛО.. ЗОЛОТОЕ  ПРАВИЛО МОРАЛИ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НО КАКУЮ ВЛАСТЬ ИМЕЮТ ЭТИ ПОНЯТИЯ  НАД ЛЮДЬМИ</a:t>
            </a:r>
            <a:r>
              <a:rPr lang="ru-RU" sz="2000" b="1" dirty="0" smtClean="0">
                <a:solidFill>
                  <a:srgbClr val="FF0000"/>
                </a:solidFill>
              </a:rPr>
              <a:t>… ЭТО И  ЕСТЬ  ГЛАВНАЯ ПРОБЛЕМА УРОКА.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564904"/>
            <a:ext cx="3600400" cy="208823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ВЕЛИКИЕ  МОРАЛИСТЫ   ДРЕВНОСТИ: ИИСУС ХРИСТОС. МОИСЕЙ, МУХАММЕД, КОНФУЦИЙ  СМЫСЛ МОРАЛИ  СВОДИЛИ  К СЛЕДУЮЩЕМУ..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995936" y="3284984"/>
            <a:ext cx="720080" cy="3863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284423"/>
            <a:ext cx="3888432" cy="294477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ОСНОВНОЙ СМЫСЛ МОРАЛИ  В </a:t>
            </a:r>
            <a:r>
              <a:rPr lang="ru-RU" sz="2000" b="1" dirty="0" smtClean="0">
                <a:solidFill>
                  <a:srgbClr val="FF0000"/>
                </a:solidFill>
              </a:rPr>
              <a:t>«ЗОЛОТОМ ПРАВИЛЕ»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НАИБОЛЕЕ ПОЛНО  ЕЕ СМЫСЛ В НАГОРНОЙ   ПРОПОВЕДИ: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« И  ТАК ВО ВСЕМ , КАК ХОТИТЕ, ЧТОБЫ С ВАМИ ПОСТУПАЛИ ЛЮДИ, ТАК  ПОСТУПАЙТЕ  И ВЫ С НИМИ»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445224"/>
            <a:ext cx="8640960" cy="93610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МЫ ПОЛУЧАЕМ  ОТВЕТ НА ВОПРОС : ЗАЧЕМ НУЖНА МОРАЛЬ.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ЧТОБЫ НАУЧИТЬ НАС, КАК ОТНОСИТЬСЯ  К ЛЮДЯМ…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6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НРАВСТВЕННОСТЬ. МОРАЛЬ.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714488"/>
            <a:ext cx="2214578" cy="164307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МОРАЛЬ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714488"/>
            <a:ext cx="2643206" cy="150019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НРАВСТВЕННОСТЬ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285852" y="3500438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29388" y="3429000"/>
            <a:ext cx="484632" cy="85725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786322"/>
            <a:ext cx="3214710" cy="171451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МОРАЛЬ  ЭТО РАЗМЫШЛЕНИЯ  ЧЕЛОВЕКА. ФОРМУЛИРУЮТСЯ  ПРАВИЛА ПОВЕДЕНИЯ.  К МОРАЛИ  ОТНОСЯТСЯ  ПРИНЦИПЫ –ИДЕАЛЫ – НОРМЫ.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786322"/>
            <a:ext cx="3571900" cy="171451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НРАВСТВЕННОСТЬ- ЭТО ЧАСТЬ ЖИЗНИ,ТЕСНО СВЯЗАННОЙ С ОБЫЧАЯМИ, ПРАКТИКОЙ  ПОВЕДЕНИЯ  ЛЮДЕЙ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3929058" y="5500702"/>
            <a:ext cx="714380" cy="484632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4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НРАВСТВЕННОСТЬ. МОРАЛЬ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Мораль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особые духовные правила, регулирующие поведение человека, его отношение к другим людям, к окружающей среде и к самому себе с позиции добра и зла, справедливости и несправедливости(строгие духовные правила).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Нравственность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людских нравов, часть жизни, которая связана с делами, обычаями и нравами, практическим поведением людей дома, на работе и т.д.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evg3097@mail.ru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745</Words>
  <Application>Microsoft Office PowerPoint</Application>
  <PresentationFormat>Экран (4:3)</PresentationFormat>
  <Paragraphs>113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ПОВТОРИМ.</vt:lpstr>
      <vt:lpstr>ПОВТОРИМ.</vt:lpstr>
      <vt:lpstr>ПОВТОРИМ.</vt:lpstr>
      <vt:lpstr>ПЛАН  УРОКА</vt:lpstr>
      <vt:lpstr>ОСНОВНЫЕ ПОНЯТИЯ И ТЕРМИНЫ.</vt:lpstr>
      <vt:lpstr>ВВЕДЕНИЕ.</vt:lpstr>
      <vt:lpstr>НРАВСТВЕННОСТЬ. МОРАЛЬ.</vt:lpstr>
      <vt:lpstr>НРАВСТВЕННОСТЬ. МОРАЛЬ</vt:lpstr>
      <vt:lpstr>НРАВСТВЕННОСТЬ. МОРАЛЬ.</vt:lpstr>
      <vt:lpstr>ВЫСШИЕ  ЦЕННОСТИ  И ИДЕАЛЫ.</vt:lpstr>
      <vt:lpstr>ОСНОВНЫЕ ВЫВОДЫ.</vt:lpstr>
      <vt:lpstr>ЧТО ТАКОЕ ДОБРО.</vt:lpstr>
      <vt:lpstr>ЗЛО</vt:lpstr>
      <vt:lpstr>КРИТЕРИЙ  МОРАЛЬНОГО ПОВЕДЕНИЯ</vt:lpstr>
      <vt:lpstr>ЗАДАНИЯ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Евгений.</dc:creator>
  <cp:lastModifiedBy>Оля</cp:lastModifiedBy>
  <cp:revision>15</cp:revision>
  <dcterms:created xsi:type="dcterms:W3CDTF">2011-10-07T16:08:56Z</dcterms:created>
  <dcterms:modified xsi:type="dcterms:W3CDTF">2014-09-23T14:09:21Z</dcterms:modified>
</cp:coreProperties>
</file>