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424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B6954-4C73-4688-8465-AEE9350FDC4C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BB411-DD07-438A-BFB4-27F793DDC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BB411-DD07-438A-BFB4-27F793DDCE9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77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42B8-C52D-4716-8746-03122E88D312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9F2A-4840-4D2E-9EDD-6A93CFBBD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8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42B8-C52D-4716-8746-03122E88D312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9F2A-4840-4D2E-9EDD-6A93CFBBD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3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42B8-C52D-4716-8746-03122E88D312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9F2A-4840-4D2E-9EDD-6A93CFBBD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53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42B8-C52D-4716-8746-03122E88D312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9F2A-4840-4D2E-9EDD-6A93CFBBD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3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42B8-C52D-4716-8746-03122E88D312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9F2A-4840-4D2E-9EDD-6A93CFBBD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92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42B8-C52D-4716-8746-03122E88D312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9F2A-4840-4D2E-9EDD-6A93CFBBD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8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42B8-C52D-4716-8746-03122E88D312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9F2A-4840-4D2E-9EDD-6A93CFBBD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4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42B8-C52D-4716-8746-03122E88D312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9F2A-4840-4D2E-9EDD-6A93CFBBD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83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42B8-C52D-4716-8746-03122E88D312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9F2A-4840-4D2E-9EDD-6A93CFBBD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7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42B8-C52D-4716-8746-03122E88D312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9F2A-4840-4D2E-9EDD-6A93CFBBD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7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42B8-C52D-4716-8746-03122E88D312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D9F2A-4840-4D2E-9EDD-6A93CFBBD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4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642B8-C52D-4716-8746-03122E88D312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D9F2A-4840-4D2E-9EDD-6A93CFBBD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41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gif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1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" y="0"/>
            <a:ext cx="9144000" cy="69515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2" y="3985386"/>
            <a:ext cx="1266825" cy="1070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7" y="2966211"/>
            <a:ext cx="1229303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64850"/>
            <a:ext cx="1152128" cy="1019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96" y="149397"/>
            <a:ext cx="2592288" cy="18969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2973" y="841041"/>
            <a:ext cx="61592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ПРОЕКТ   «ПЛАНЕТА  ДОБРОТЫ»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ПОДПРОЕКТ ДЛЯ ГРУППЫ С ИНТЕЛЛЕКТУАЛЬНОЙ НЕДОСТАТОЧНОСТЬЮ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«СОЛНЫШКИНА ШКОЛА» 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0160" y="4382688"/>
            <a:ext cx="5392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Воспитатель высшей категории;  группы с интеллектуальной недостаточностью </a:t>
            </a:r>
          </a:p>
          <a:p>
            <a:r>
              <a:rPr lang="ru-RU" b="1" dirty="0" smtClean="0"/>
              <a:t>ГБДОУ детский сад  № 7 компенсирующего вида Центрального района Санкт-Петербурга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59" y="4149080"/>
            <a:ext cx="2320141" cy="23201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5583017"/>
            <a:ext cx="1656184" cy="13671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3" y="2798618"/>
            <a:ext cx="504056" cy="64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8" y="18231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26979"/>
            <a:ext cx="2808312" cy="3665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3002463"/>
            <a:ext cx="2808829" cy="36897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80928"/>
            <a:ext cx="2562225" cy="3771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96" y="5917154"/>
            <a:ext cx="800076" cy="775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8" y="-14626"/>
            <a:ext cx="1710790" cy="12638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143791" y="4666878"/>
            <a:ext cx="840828" cy="8408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629" y="5816474"/>
            <a:ext cx="875730" cy="8757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94358" y="332656"/>
            <a:ext cx="66100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 А это наш «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Капитоша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», солнечная капелька, он такой же как солнышко, ласковый, заботливый, добрый.  «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Капитоша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»  помогает нам контролировать свои эмоции, ведь быть веселым и добрым лучше, чем хмурым и злым. Мы любим «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Капитошу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», он не только наш помощник, он  наш друг.. И если у нас плохое настроение, мы советуемся с «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Капитошей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» и стараемся их решить… Это очень важно иметь хорошего друга…..»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6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" y="0"/>
            <a:ext cx="9324528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46" y="3048000"/>
            <a:ext cx="3048000" cy="381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373217"/>
            <a:ext cx="2880319" cy="12177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88"/>
            <a:ext cx="4139952" cy="2476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3687" y="404664"/>
            <a:ext cx="70567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Дети учатся доброте и взаимопомощи, помогая солнечной капельке. Чувствуя свою важную миссию, стараются быть внимательными к окружающим. Уходит агрессия, раздражительность. Они учатся чувствовать удовлетворение в своих добрых поступках.  Это очень важно для детей с интеллектуальной недостаточность, т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агрессия и раздражительность, часто приводит к непредсказуемым последствиям. Когда же ребенок спокоен, умиротворен,  его мир наполняется смыслом, он становится более вдумчивым и более открытым для диалога. Победа над агрессией –важное звено в жизни таких детей. Перед ними открывается совершенно новый мир, полный любви и доброты.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1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3651870" cy="45048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1" y="10347"/>
            <a:ext cx="2480769" cy="23488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212976"/>
            <a:ext cx="3314700" cy="3409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81038" y="371946"/>
            <a:ext cx="57857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Стенд «Веселый этикет», «Азбука вежливости»</a:t>
            </a:r>
          </a:p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п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омогают детям обогатить свой словарный запас, привить культуру поведения в обществе.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Правильно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о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ценивать свое поведение и  свои поступки, на эмоциональном уровне помогают впитывать понятия вежливости и доброты, то что так необходимо в социуме. На это следует обращать особое внимание.</a:t>
            </a:r>
          </a:p>
          <a:p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3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8"/>
            <a:ext cx="92586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52936"/>
            <a:ext cx="2952328" cy="4001316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2267744" y="476672"/>
            <a:ext cx="4608512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ФОРМЫ ВЗАИМОДЕЙСТВИЯ С РОДИТЕЛЯМИ В ПРОЦЕССЕ РЕАЛИЗАЦИИ ПРОЕКТА </a:t>
            </a:r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39552" y="1340768"/>
            <a:ext cx="2535318" cy="8103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ИНФОРМИРОВАНИЕ</a:t>
            </a:r>
            <a:br>
              <a:rPr lang="ru-RU" dirty="0" smtClean="0"/>
            </a:br>
            <a:r>
              <a:rPr lang="ru-RU" dirty="0" smtClean="0"/>
              <a:t>КОНСУЛЬТИРОВАНИЕ</a:t>
            </a:r>
            <a:br>
              <a:rPr lang="ru-RU" dirty="0" smtClean="0"/>
            </a:br>
            <a:r>
              <a:rPr lang="ru-RU" dirty="0" smtClean="0"/>
              <a:t>ОБУЧЕНИЕ</a:t>
            </a: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22661" y="2348880"/>
            <a:ext cx="2535318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РОДИТЕЛЬСКИЕ СОБРАНИЯ</a:t>
            </a:r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61502" y="3194684"/>
            <a:ext cx="2496477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КОНСУЛЬТАЦИИ, БЕСЕДЫ</a:t>
            </a:r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14089" y="4010698"/>
            <a:ext cx="2391302" cy="6480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ИГРОВЫЕ ТРЕНИНГИ</a:t>
            </a:r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73357" y="4917708"/>
            <a:ext cx="2332034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НАГЛЯДНОСТЬ</a:t>
            </a:r>
            <a:endParaRPr lang="ru-RU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700577" y="5667586"/>
            <a:ext cx="2332034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ДНИ ОТКРЫТЫХ ДВЕРЕЙ</a:t>
            </a:r>
            <a:endParaRPr lang="ru-RU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508104" y="1340768"/>
            <a:ext cx="2952328" cy="86290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АКТИВНЫЕ ФОРМЫ </a:t>
            </a:r>
            <a:br>
              <a:rPr lang="ru-RU" dirty="0" smtClean="0"/>
            </a:br>
            <a:r>
              <a:rPr lang="ru-RU" dirty="0" smtClean="0"/>
              <a:t>ВЗАИМОДЕЙСТВИЯ</a:t>
            </a:r>
            <a:endParaRPr lang="ru-RU" dirty="0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540017" y="2655204"/>
            <a:ext cx="2736304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ПЕДАГОГИЧЕСКАЯ ГОСТИННАЯ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5554502" y="3722086"/>
            <a:ext cx="2721819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ПРАЗДНИКИ И</a:t>
            </a:r>
            <a:br>
              <a:rPr lang="ru-RU" dirty="0" smtClean="0"/>
            </a:br>
            <a:r>
              <a:rPr lang="ru-RU" dirty="0" smtClean="0"/>
              <a:t>РАЗВЛЕЧЕНИЯ</a:t>
            </a:r>
            <a:endParaRPr lang="ru-RU" dirty="0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580112" y="4588859"/>
            <a:ext cx="2592288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НОД</a:t>
            </a:r>
            <a:endParaRPr lang="ru-RU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5619267" y="5530356"/>
            <a:ext cx="2657053" cy="10489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ЗАНИМАТЕЛЬНЫЕ ДЕЛА (ДОМА И В ГРУППЕ)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1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1"/>
            <a:ext cx="2066925" cy="3421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53028">
            <a:off x="6957498" y="5032073"/>
            <a:ext cx="2095500" cy="1504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9696">
            <a:off x="5841460" y="5068074"/>
            <a:ext cx="2095500" cy="1504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0765">
            <a:off x="6300193" y="4881261"/>
            <a:ext cx="2095500" cy="1504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35696" y="458911"/>
            <a:ext cx="67687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Для успешного осуществления проекта «Планета доброты» и нашего </a:t>
            </a:r>
            <a:r>
              <a:rPr lang="ru-RU" sz="2000" b="1" i="1" dirty="0" err="1" smtClean="0"/>
              <a:t>подпроекта</a:t>
            </a:r>
            <a:r>
              <a:rPr lang="ru-RU" sz="2000" b="1" i="1" dirty="0" smtClean="0"/>
              <a:t>   «</a:t>
            </a:r>
            <a:r>
              <a:rPr lang="ru-RU" sz="2000" b="1" i="1" dirty="0" err="1" smtClean="0"/>
              <a:t>Солнышкина</a:t>
            </a:r>
            <a:r>
              <a:rPr lang="ru-RU" sz="2000" b="1" i="1" dirty="0" smtClean="0"/>
              <a:t> школа», </a:t>
            </a:r>
            <a:r>
              <a:rPr lang="ru-RU" sz="2000" b="1" i="1" dirty="0" smtClean="0"/>
              <a:t>взаимодействие </a:t>
            </a:r>
            <a:r>
              <a:rPr lang="ru-RU" sz="2000" b="1" i="1" dirty="0" smtClean="0"/>
              <a:t>и участие родителей в его реализации просто необходимо.</a:t>
            </a:r>
          </a:p>
          <a:p>
            <a:r>
              <a:rPr lang="ru-RU" sz="2000" b="1" i="1" dirty="0" smtClean="0"/>
              <a:t>Укрепление института семьи, обеспечение психологического комфорта детей. </a:t>
            </a:r>
          </a:p>
          <a:p>
            <a:r>
              <a:rPr lang="ru-RU" sz="2000" b="1" i="1" dirty="0" smtClean="0"/>
              <a:t> Создание положительной эмоциональной среды в процессе активного </a:t>
            </a:r>
            <a:r>
              <a:rPr lang="ru-RU" sz="2000" b="1" i="1" dirty="0"/>
              <a:t> </a:t>
            </a:r>
            <a:r>
              <a:rPr lang="ru-RU" sz="2000" b="1" i="1" dirty="0" smtClean="0"/>
              <a:t>взаимодействия   в образовательном пространстве группы между детьми, родителями и педагогами важнейшее условие </a:t>
            </a:r>
            <a:r>
              <a:rPr lang="ru-RU" sz="2000" b="1" i="1" dirty="0"/>
              <a:t> </a:t>
            </a:r>
            <a:r>
              <a:rPr lang="ru-RU" sz="2000" b="1" i="1" dirty="0" smtClean="0"/>
              <a:t>успешности проекта. </a:t>
            </a:r>
          </a:p>
          <a:p>
            <a:r>
              <a:rPr lang="ru-RU" sz="2000" b="1" i="1" dirty="0" smtClean="0"/>
              <a:t>Активировать и обогащать знания и умения родителей в вопросах воспитания, развития и образования детей чрез включение в реализация образовательного проекта.</a:t>
            </a:r>
          </a:p>
          <a:p>
            <a:r>
              <a:rPr lang="ru-RU" sz="2000" b="1" i="1" dirty="0" smtClean="0"/>
              <a:t>Удовлетворять заинтересованность родителей по  правовым психолого-педагогическим вопросам.</a:t>
            </a:r>
          </a:p>
          <a:p>
            <a:r>
              <a:rPr lang="ru-RU" sz="2000" b="1" i="1" dirty="0" smtClean="0"/>
              <a:t>Обобщать опыт семейного воспитания.  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61535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" y="0"/>
            <a:ext cx="9137848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97896"/>
            <a:ext cx="1080120" cy="1135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262810"/>
            <a:ext cx="36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Выводы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05955" y="1340768"/>
            <a:ext cx="71287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Погружение детей в мир доброты, взаимопонимания, привело к позитивным результатам, которые мы отслеживаем на основе наблюдений </a:t>
            </a:r>
            <a:r>
              <a:rPr lang="ru-RU" b="1" dirty="0" err="1"/>
              <a:t>психо</a:t>
            </a:r>
            <a:r>
              <a:rPr lang="ru-RU" b="1" dirty="0"/>
              <a:t>-эмоционального состояния ребенка, через взгляд, мимику, жесты. Результаты наблюдения показывают, что проводимая работа дала положительный результат: изменился психологический климат, детям стало уютно и комфортно в группе. Снизилась агрессивность детей, они стали доброжелательны, легко идут на контакт, появилась потребность в общении, желание общаться друг с другом.</a:t>
            </a:r>
          </a:p>
          <a:p>
            <a:r>
              <a:rPr lang="ru-RU" b="1" dirty="0"/>
              <a:t> В процессе реализации проекта мы убедились, что для получения результата нужна интеграция разных видов  и форм детской деятельности.  Положительное влияние на этот позитивный процесс оказывает тесное сотрудничество в работе воспитателей, специалистов, руководителей, родителей. И конечно же , использование современных образовательных технологий ,  приемов развивающего обучения, и главное </a:t>
            </a:r>
          </a:p>
          <a:p>
            <a:r>
              <a:rPr lang="ru-RU" b="1" dirty="0"/>
              <a:t>Индивидуального подхода к каждому ребенку.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1809750" cy="2857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2380">
            <a:off x="755576" y="404664"/>
            <a:ext cx="1428750" cy="714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2380">
            <a:off x="206126" y="1735634"/>
            <a:ext cx="1428750" cy="714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445224"/>
            <a:ext cx="1370816" cy="12241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941168"/>
            <a:ext cx="1512168" cy="17281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445224"/>
            <a:ext cx="1264900" cy="12649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599234"/>
            <a:ext cx="1872208" cy="207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15" y="-86225"/>
            <a:ext cx="9231085" cy="694422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12790"/>
            <a:ext cx="3096344" cy="23565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312790"/>
            <a:ext cx="2304256" cy="23421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328220" cy="18722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9633" y="3573016"/>
            <a:ext cx="641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Формирование позитивного отношения к миру,  детей с ОВЗ в условиях круглосуточного пребывания  в детском саду,  как средство их успешной социализации.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0168" y="15420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84514" y="1589071"/>
            <a:ext cx="3703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В КАЖДОМ ЧЕЛОВЕКЕ 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СОЛНЦЕ, ТОЛЬКО ДАЙТЕ 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ЕМУ СВЕТИТЬ!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                              СОКРАТ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681" y="0"/>
            <a:ext cx="2096319" cy="172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2"/>
            <a:ext cx="9395520" cy="684109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77072"/>
            <a:ext cx="2127126" cy="21655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1" y="-99392"/>
            <a:ext cx="1930524" cy="18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31581" y="827804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 Создание эмоционально-положительного климата для ребенка с нарушением </a:t>
            </a:r>
          </a:p>
          <a:p>
            <a:r>
              <a:rPr lang="ru-RU" sz="2400" b="1" i="1" dirty="0"/>
              <a:t>и</a:t>
            </a:r>
            <a:r>
              <a:rPr lang="ru-RU" sz="2400" b="1" i="1" dirty="0" smtClean="0"/>
              <a:t>нтеллекта в  условиях круглосуточного пребывания в детском саду»- моя основная цель, которая поможет моим детям в процессе социализации и коммуникации.</a:t>
            </a:r>
            <a:endParaRPr lang="ru-RU" sz="2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4344263"/>
            <a:ext cx="4824536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Педагогическое  кредо: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2000" b="1" dirty="0" smtClean="0"/>
              <a:t>Ребенок –это не сосуд , который надо наполнить , а огонь , который надо разжечь.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04" y="1426856"/>
            <a:ext cx="1714500" cy="1581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962" y="4705350"/>
            <a:ext cx="24288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0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" y="0"/>
            <a:ext cx="9122337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9" y="3429000"/>
            <a:ext cx="3779912" cy="3672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2376264" cy="18448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87824" y="922412"/>
            <a:ext cx="61561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ОСНОВНОЫЕ  НАПРАВЛЕНИЯ      РАЗВИТИЯ  ДЕТЕЙ  В</a:t>
            </a:r>
          </a:p>
          <a:p>
            <a:pPr algn="ctr"/>
            <a:r>
              <a:rPr lang="ru-RU" sz="2800" b="1" i="1" dirty="0" smtClean="0"/>
              <a:t>ПРОЕКТЕ « ПЛАНЕТА ДОБРОТЫ»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СОЦИАЛЬНО-ЛИЧНОСТНЫЕ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</a:rPr>
              <a:t>           </a:t>
            </a:r>
            <a:r>
              <a:rPr lang="ru-RU" sz="2400" b="1" i="1" dirty="0" smtClean="0">
                <a:solidFill>
                  <a:srgbClr val="FF0000"/>
                </a:solidFill>
              </a:rPr>
              <a:t>ПОЗНАВАТЕЛЬНО-РЕЧЕВЫЕ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           </a:t>
            </a:r>
            <a:r>
              <a:rPr lang="ru-RU" sz="2400" b="1" i="1" dirty="0" smtClean="0">
                <a:solidFill>
                  <a:srgbClr val="00B050"/>
                </a:solidFill>
              </a:rPr>
              <a:t>ХУДОЖЕСТВЕННО-ЭСТЕТИЧЕСКИЕ</a:t>
            </a:r>
          </a:p>
          <a:p>
            <a:r>
              <a:rPr lang="ru-RU" sz="2400" b="1" i="1" dirty="0">
                <a:solidFill>
                  <a:srgbClr val="00B050"/>
                </a:solidFill>
              </a:rPr>
              <a:t> </a:t>
            </a:r>
            <a:r>
              <a:rPr lang="ru-RU" sz="2400" b="1" i="1" dirty="0" smtClean="0">
                <a:solidFill>
                  <a:srgbClr val="00B050"/>
                </a:solidFill>
              </a:rPr>
              <a:t>           </a:t>
            </a:r>
            <a:r>
              <a:rPr lang="ru-RU" sz="2400" b="1" i="1" dirty="0" smtClean="0">
                <a:solidFill>
                  <a:srgbClr val="7030A0"/>
                </a:solidFill>
              </a:rPr>
              <a:t>ФИЗИЧЕСКОЕ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            ЭКОЛОГО-ОЗДОРОВИТЕЛЬНЫЕ</a:t>
            </a: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       СОТРУДНИЧЕСТВО С РОДИТЕЛЯМИ</a:t>
            </a:r>
          </a:p>
          <a:p>
            <a:endParaRPr lang="ru-RU" sz="24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2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44"/>
            <a:ext cx="9144000" cy="68546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2796977" cy="3528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79" y="27977"/>
            <a:ext cx="1958330" cy="13681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70" y="77878"/>
            <a:ext cx="1820718" cy="13681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3"/>
            <a:ext cx="2232248" cy="17925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3769" y="1450428"/>
            <a:ext cx="650257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               ЦЕЛИ ПРОЕКТА 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           «ПЛАНЕТА   ДОБРОТЫ»</a:t>
            </a:r>
          </a:p>
          <a:p>
            <a:endParaRPr lang="ru-RU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-Формирование у детей позитивного эмоционального состояния;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-Развитие коммуникативных навыков в общении со сверстниками, педагогами, родителями и другими людьми;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-Развивать  умение передавать настроение, состояние, отношение к себе и окружающим.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-Создавать максимальную свободу для проявления инициативы и необходимое для этого физическое и психологическое пространство.  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endParaRPr lang="ru-RU" sz="2400" b="1" i="1" dirty="0" smtClean="0">
              <a:solidFill>
                <a:srgbClr val="C00000"/>
              </a:solidFill>
            </a:endParaRPr>
          </a:p>
          <a:p>
            <a:endParaRPr lang="ru-RU" sz="2400" b="1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0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7929" cy="69185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64" y="4474658"/>
            <a:ext cx="2443654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1960"/>
            <a:ext cx="3800433" cy="30689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623"/>
            <a:ext cx="1696591" cy="1419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32" y="55859"/>
            <a:ext cx="1276350" cy="942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1276350" cy="9429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55776" y="819255"/>
            <a:ext cx="4891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55859"/>
            <a:ext cx="73362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-Создание условий для полноценного, всестороннего,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п</a:t>
            </a:r>
            <a:r>
              <a:rPr lang="ru-RU" sz="2400" b="1" i="1" dirty="0" smtClean="0">
                <a:solidFill>
                  <a:srgbClr val="002060"/>
                </a:solidFill>
              </a:rPr>
              <a:t>сихического и физического развития детей.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-Развитие у детей познавательного интереса.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-Воспитание культурно-гигиенических навыков и навыков самообслуживания.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-Сохранение и укрепление физического и психического здоровья.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-Повышение компетентности родителей в воспитании и обучении детей с  интеллектуальной недостаточностью, учитывая состояние ребенка и  особенности  семьи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451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48" y="6221"/>
            <a:ext cx="9143999" cy="690309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3284984"/>
            <a:ext cx="2555776" cy="3594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65104"/>
            <a:ext cx="1837130" cy="24357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001" y="0"/>
            <a:ext cx="1428750" cy="142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1638">
            <a:off x="21181" y="441461"/>
            <a:ext cx="2009775" cy="1504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6407" y="612784"/>
            <a:ext cx="6609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                      Задачи: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1742242"/>
            <a:ext cx="64087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*Приобщать к элементарным общепринятым нормам взаимоотношений со сверстниками, взрослыми и окружающей природой с ориентацией на ненасильственную модель поведения.</a:t>
            </a:r>
          </a:p>
          <a:p>
            <a:r>
              <a:rPr lang="ru-RU" b="1" i="1" dirty="0"/>
              <a:t>*Формировать гендерную, семейную, гражданскую принадлежность , патриотические чувства.</a:t>
            </a:r>
          </a:p>
          <a:p>
            <a:r>
              <a:rPr lang="ru-RU" b="1" i="1" dirty="0"/>
              <a:t>*Развивать игровую деятельность.</a:t>
            </a:r>
          </a:p>
          <a:p>
            <a:r>
              <a:rPr lang="ru-RU" b="1" i="1" dirty="0"/>
              <a:t>*Формировать представления об опасных для человека и окружающего мира природы ситуациях и способах поведения в них.</a:t>
            </a:r>
          </a:p>
          <a:p>
            <a:r>
              <a:rPr lang="ru-RU" b="1" i="1" dirty="0"/>
              <a:t>*Обеспечить широкие возможности для  использования всех пяти органов чувств:  видеть, слышать, трогать руками, пробовать на вкус, чувствовать различные элементы окружающего мира.</a:t>
            </a:r>
          </a:p>
          <a:p>
            <a:r>
              <a:rPr lang="ru-RU" b="1" i="1" dirty="0"/>
              <a:t>*Развивать трудовую деятельность, воспитывать ценностное отношение к собственному труду, труду других людей, его результатам.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87319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05056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6683">
            <a:off x="683568" y="476672"/>
            <a:ext cx="1400175" cy="1143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1925">
            <a:off x="505223" y="1860183"/>
            <a:ext cx="952500" cy="952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56144">
            <a:off x="2264214" y="1073947"/>
            <a:ext cx="952500" cy="952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2264214" cy="33569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0525">
            <a:off x="7457114" y="5221670"/>
            <a:ext cx="1333500" cy="13906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4992">
            <a:off x="7853374" y="4165270"/>
            <a:ext cx="1333500" cy="13906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6266">
            <a:off x="6949314" y="4319176"/>
            <a:ext cx="1333500" cy="13906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163" y="46850"/>
            <a:ext cx="1701955" cy="16668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40464" y="863506"/>
            <a:ext cx="489169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Пути реализации проекта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Оснащение группы;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Введение в повседневную жизнь новых сказочный персонажей.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Обретение новых сказочных друзей.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Фотоальбомы ;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-Мультимедийные презентации.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93104" y="1136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72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957"/>
            <a:ext cx="9294006" cy="688946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" y="3315198"/>
            <a:ext cx="4413934" cy="3310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068959"/>
            <a:ext cx="2987824" cy="35566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" y="6014545"/>
            <a:ext cx="5715000" cy="800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057900"/>
            <a:ext cx="5715000" cy="800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5191"/>
            <a:ext cx="5715000" cy="800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5191"/>
            <a:ext cx="5715000" cy="800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937" y="3560017"/>
            <a:ext cx="2428875" cy="2552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59631" y="885291"/>
            <a:ext cx="74114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«СОЛНЫШКО  встречает нас улыбкой, как самых близких и любимых .  Мы тоже любим СОЛНЫШКО.» </a:t>
            </a:r>
          </a:p>
          <a:p>
            <a:endParaRPr lang="ru-RU" sz="2000" b="1" dirty="0"/>
          </a:p>
          <a:p>
            <a:r>
              <a:rPr lang="ru-RU" sz="2000" b="1" dirty="0" smtClean="0"/>
              <a:t>Дети должны быть уверены в том, что они любимы и, что  атмосфера внимания, тепла , заботы и доброты  всегда рядом с ними.  Они любимы не только своими родителями, но всеми окружающими их  людьми, всем миром.  </a:t>
            </a:r>
          </a:p>
        </p:txBody>
      </p:sp>
    </p:spTree>
    <p:extLst>
      <p:ext uri="{BB962C8B-B14F-4D97-AF65-F5344CB8AC3E}">
        <p14:creationId xmlns:p14="http://schemas.microsoft.com/office/powerpoint/2010/main" val="34738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953</Words>
  <Application>Microsoft Office PowerPoint</Application>
  <PresentationFormat>Экран (4:3)</PresentationFormat>
  <Paragraphs>82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70</cp:revision>
  <dcterms:created xsi:type="dcterms:W3CDTF">2014-05-18T17:50:42Z</dcterms:created>
  <dcterms:modified xsi:type="dcterms:W3CDTF">2014-05-21T09:51:42Z</dcterms:modified>
</cp:coreProperties>
</file>