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4" r:id="rId6"/>
    <p:sldId id="263" r:id="rId7"/>
    <p:sldId id="266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4E0A7-02AC-4927-9C61-6135D18499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1C001-F2AA-4D36-BAD6-D74BEB2109D9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наука</a:t>
          </a:r>
          <a:endParaRPr lang="ru-RU" sz="2400" dirty="0"/>
        </a:p>
      </dgm:t>
    </dgm:pt>
    <dgm:pt modelId="{D46A28E9-C847-405C-B7F6-6EC460C8126B}" type="parTrans" cxnId="{D2102833-EA4F-42AA-A048-09ABB81BD4DB}">
      <dgm:prSet/>
      <dgm:spPr/>
      <dgm:t>
        <a:bodyPr/>
        <a:lstStyle/>
        <a:p>
          <a:endParaRPr lang="ru-RU"/>
        </a:p>
      </dgm:t>
    </dgm:pt>
    <dgm:pt modelId="{E5FBAE4F-B115-4F01-A0AE-8978D611304B}" type="sibTrans" cxnId="{D2102833-EA4F-42AA-A048-09ABB81BD4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F29674E-61EE-4475-ADFD-7CE7262D9A70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философия</a:t>
          </a:r>
          <a:endParaRPr lang="ru-RU" sz="2400" dirty="0"/>
        </a:p>
      </dgm:t>
    </dgm:pt>
    <dgm:pt modelId="{4C807FF9-DE79-4E93-A3D7-273069857365}" type="parTrans" cxnId="{D0F85E20-E5E8-4157-BD90-893987AC2C81}">
      <dgm:prSet/>
      <dgm:spPr/>
      <dgm:t>
        <a:bodyPr/>
        <a:lstStyle/>
        <a:p>
          <a:endParaRPr lang="ru-RU"/>
        </a:p>
      </dgm:t>
    </dgm:pt>
    <dgm:pt modelId="{155FCF2A-8BE3-46A2-B809-FA67E6F27E34}" type="sibTrans" cxnId="{D0F85E20-E5E8-4157-BD90-893987AC2C8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636BAE-D254-49DC-88E4-D63BE5A57C96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Нравствен</a:t>
          </a:r>
        </a:p>
        <a:p>
          <a:r>
            <a:rPr lang="ru-RU" sz="2400" dirty="0" err="1" smtClean="0"/>
            <a:t>ность</a:t>
          </a:r>
          <a:endParaRPr lang="ru-RU" sz="2400" dirty="0"/>
        </a:p>
      </dgm:t>
    </dgm:pt>
    <dgm:pt modelId="{2CB60120-C45E-4F5D-B9AD-730178717A5F}" type="parTrans" cxnId="{591B0163-C36B-4641-BE7A-660CF605DF4D}">
      <dgm:prSet/>
      <dgm:spPr/>
      <dgm:t>
        <a:bodyPr/>
        <a:lstStyle/>
        <a:p>
          <a:endParaRPr lang="ru-RU"/>
        </a:p>
      </dgm:t>
    </dgm:pt>
    <dgm:pt modelId="{5F451B7B-BDC1-49AE-9BAE-16ED83626DA8}" type="sibTrans" cxnId="{591B0163-C36B-4641-BE7A-660CF605DF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F9D766D-F946-4116-87F7-B53D11EE4DCB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искусство</a:t>
          </a:r>
          <a:endParaRPr lang="ru-RU" sz="2400" dirty="0"/>
        </a:p>
      </dgm:t>
    </dgm:pt>
    <dgm:pt modelId="{4DA311E5-0E9E-4FF7-8EC8-B6765BEFDBFC}" type="parTrans" cxnId="{C7E0DB6E-493E-45B6-AE25-B326DE56F5F1}">
      <dgm:prSet/>
      <dgm:spPr/>
      <dgm:t>
        <a:bodyPr/>
        <a:lstStyle/>
        <a:p>
          <a:endParaRPr lang="ru-RU"/>
        </a:p>
      </dgm:t>
    </dgm:pt>
    <dgm:pt modelId="{9D412D35-37A8-4BBC-85A5-5C2F867A6099}" type="sibTrans" cxnId="{C7E0DB6E-493E-45B6-AE25-B326DE56F5F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8034922-AD96-4EA4-9F16-4DA738F1675A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религия</a:t>
          </a:r>
          <a:endParaRPr lang="ru-RU" sz="2400" dirty="0"/>
        </a:p>
      </dgm:t>
    </dgm:pt>
    <dgm:pt modelId="{6F1DF9BC-CA20-4D85-9067-FBF52259D900}" type="parTrans" cxnId="{F12BCC6C-814E-4409-97A6-5CFCAECA55B8}">
      <dgm:prSet/>
      <dgm:spPr/>
      <dgm:t>
        <a:bodyPr/>
        <a:lstStyle/>
        <a:p>
          <a:endParaRPr lang="ru-RU"/>
        </a:p>
      </dgm:t>
    </dgm:pt>
    <dgm:pt modelId="{4873BAD9-64AB-48C7-B338-8E738642849C}" type="sibTrans" cxnId="{F12BCC6C-814E-4409-97A6-5CFCAECA55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43A6C99-12E7-410D-B643-A7B3CC71E424}" type="pres">
      <dgm:prSet presAssocID="{5334E0A7-02AC-4927-9C61-6135D18499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E1AF8-1F32-4C7F-969B-75BC76408FDD}" type="pres">
      <dgm:prSet presAssocID="{ED41C001-F2AA-4D36-BAD6-D74BEB2109D9}" presName="node" presStyleLbl="node1" presStyleIdx="0" presStyleCnt="5" custScaleX="143755" custRadScaleRad="100052" custRadScaleInc="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963F-B203-4824-8CF5-C384EDC7F6F0}" type="pres">
      <dgm:prSet presAssocID="{E5FBAE4F-B115-4F01-A0AE-8978D611304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8E3B508-F370-492B-BE8A-CD92CA2EA9FC}" type="pres">
      <dgm:prSet presAssocID="{E5FBAE4F-B115-4F01-A0AE-8978D61130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0766D2-1CFC-46AE-B192-0A64FA80C010}" type="pres">
      <dgm:prSet presAssocID="{BF29674E-61EE-4475-ADFD-7CE7262D9A70}" presName="node" presStyleLbl="node1" presStyleIdx="1" presStyleCnt="5" custScaleX="15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BD3CC-CAD6-460A-96BF-C71680B22124}" type="pres">
      <dgm:prSet presAssocID="{155FCF2A-8BE3-46A2-B809-FA67E6F27E3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0202993-1A9C-4502-95E8-FA2C0952D65E}" type="pres">
      <dgm:prSet presAssocID="{155FCF2A-8BE3-46A2-B809-FA67E6F27E3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B1989D-740B-49A6-A204-D1295EF4FB58}" type="pres">
      <dgm:prSet presAssocID="{11636BAE-D254-49DC-88E4-D63BE5A57C96}" presName="node" presStyleLbl="node1" presStyleIdx="2" presStyleCnt="5" custScaleX="154083" custRadScaleRad="114685" custRadScaleInc="-2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11AD5-51A0-479A-999C-1402B2C224C6}" type="pres">
      <dgm:prSet presAssocID="{5F451B7B-BDC1-49AE-9BAE-16ED83626DA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C2279D7-199C-40F1-A67E-2D084A152434}" type="pres">
      <dgm:prSet presAssocID="{5F451B7B-BDC1-49AE-9BAE-16ED83626DA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FA5AC14-B943-4210-813A-BA9F244F8CD3}" type="pres">
      <dgm:prSet presAssocID="{9F9D766D-F946-4116-87F7-B53D11EE4DCB}" presName="node" presStyleLbl="node1" presStyleIdx="3" presStyleCnt="5" custScaleX="143598" custRadScaleRad="113415" custRadScaleInc="2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36C22-5B39-4B0C-B354-7E1C4A8D89EB}" type="pres">
      <dgm:prSet presAssocID="{9D412D35-37A8-4BBC-85A5-5C2F867A609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1DEB39E-E09F-4849-932D-F84864920A3E}" type="pres">
      <dgm:prSet presAssocID="{9D412D35-37A8-4BBC-85A5-5C2F867A609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CB80970-76C9-40DA-876D-F761C6ACC44B}" type="pres">
      <dgm:prSet presAssocID="{08034922-AD96-4EA4-9F16-4DA738F1675A}" presName="node" presStyleLbl="node1" presStyleIdx="4" presStyleCnt="5" custScaleX="16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F9325-E23A-444C-9543-D3916527A134}" type="pres">
      <dgm:prSet presAssocID="{4873BAD9-64AB-48C7-B338-8E738642849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8384469-CCCE-401F-8FAC-DA9F6E5B6F26}" type="pres">
      <dgm:prSet presAssocID="{4873BAD9-64AB-48C7-B338-8E738642849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8960B8D-FC1B-4779-BFA1-CFD77D15C47D}" type="presOf" srcId="{9F9D766D-F946-4116-87F7-B53D11EE4DCB}" destId="{0FA5AC14-B943-4210-813A-BA9F244F8CD3}" srcOrd="0" destOrd="0" presId="urn:microsoft.com/office/officeart/2005/8/layout/cycle2"/>
    <dgm:cxn modelId="{F6491F13-4883-4E87-800A-EDE42A1F60B9}" type="presOf" srcId="{4873BAD9-64AB-48C7-B338-8E738642849C}" destId="{0E4F9325-E23A-444C-9543-D3916527A134}" srcOrd="0" destOrd="0" presId="urn:microsoft.com/office/officeart/2005/8/layout/cycle2"/>
    <dgm:cxn modelId="{C7E0DB6E-493E-45B6-AE25-B326DE56F5F1}" srcId="{5334E0A7-02AC-4927-9C61-6135D1849921}" destId="{9F9D766D-F946-4116-87F7-B53D11EE4DCB}" srcOrd="3" destOrd="0" parTransId="{4DA311E5-0E9E-4FF7-8EC8-B6765BEFDBFC}" sibTransId="{9D412D35-37A8-4BBC-85A5-5C2F867A6099}"/>
    <dgm:cxn modelId="{BB0CF556-8B41-47A3-8312-C0F9B403AC34}" type="presOf" srcId="{5334E0A7-02AC-4927-9C61-6135D1849921}" destId="{F43A6C99-12E7-410D-B643-A7B3CC71E424}" srcOrd="0" destOrd="0" presId="urn:microsoft.com/office/officeart/2005/8/layout/cycle2"/>
    <dgm:cxn modelId="{A51F252D-8136-4153-A39D-6436DCAC13EC}" type="presOf" srcId="{9D412D35-37A8-4BBC-85A5-5C2F867A6099}" destId="{EBB36C22-5B39-4B0C-B354-7E1C4A8D89EB}" srcOrd="0" destOrd="0" presId="urn:microsoft.com/office/officeart/2005/8/layout/cycle2"/>
    <dgm:cxn modelId="{A90922F3-B77B-4E92-8439-A3E97BC395D1}" type="presOf" srcId="{BF29674E-61EE-4475-ADFD-7CE7262D9A70}" destId="{ED0766D2-1CFC-46AE-B192-0A64FA80C010}" srcOrd="0" destOrd="0" presId="urn:microsoft.com/office/officeart/2005/8/layout/cycle2"/>
    <dgm:cxn modelId="{2E36829C-4E32-4C37-8CA9-E7F091A5E269}" type="presOf" srcId="{E5FBAE4F-B115-4F01-A0AE-8978D611304B}" destId="{28E3B508-F370-492B-BE8A-CD92CA2EA9FC}" srcOrd="1" destOrd="0" presId="urn:microsoft.com/office/officeart/2005/8/layout/cycle2"/>
    <dgm:cxn modelId="{591B0163-C36B-4641-BE7A-660CF605DF4D}" srcId="{5334E0A7-02AC-4927-9C61-6135D1849921}" destId="{11636BAE-D254-49DC-88E4-D63BE5A57C96}" srcOrd="2" destOrd="0" parTransId="{2CB60120-C45E-4F5D-B9AD-730178717A5F}" sibTransId="{5F451B7B-BDC1-49AE-9BAE-16ED83626DA8}"/>
    <dgm:cxn modelId="{F12BCC6C-814E-4409-97A6-5CFCAECA55B8}" srcId="{5334E0A7-02AC-4927-9C61-6135D1849921}" destId="{08034922-AD96-4EA4-9F16-4DA738F1675A}" srcOrd="4" destOrd="0" parTransId="{6F1DF9BC-CA20-4D85-9067-FBF52259D900}" sibTransId="{4873BAD9-64AB-48C7-B338-8E738642849C}"/>
    <dgm:cxn modelId="{93F073BE-19D6-4D90-8EDE-949772F2FAAE}" type="presOf" srcId="{ED41C001-F2AA-4D36-BAD6-D74BEB2109D9}" destId="{E03E1AF8-1F32-4C7F-969B-75BC76408FDD}" srcOrd="0" destOrd="0" presId="urn:microsoft.com/office/officeart/2005/8/layout/cycle2"/>
    <dgm:cxn modelId="{198AD798-E680-4760-9A76-760405412370}" type="presOf" srcId="{5F451B7B-BDC1-49AE-9BAE-16ED83626DA8}" destId="{FC2279D7-199C-40F1-A67E-2D084A152434}" srcOrd="1" destOrd="0" presId="urn:microsoft.com/office/officeart/2005/8/layout/cycle2"/>
    <dgm:cxn modelId="{FBC64A97-C4AC-44F1-8BBD-39299E6223B2}" type="presOf" srcId="{5F451B7B-BDC1-49AE-9BAE-16ED83626DA8}" destId="{E1B11AD5-51A0-479A-999C-1402B2C224C6}" srcOrd="0" destOrd="0" presId="urn:microsoft.com/office/officeart/2005/8/layout/cycle2"/>
    <dgm:cxn modelId="{19028FFB-EBD6-4781-8AB5-AA0A260D12FB}" type="presOf" srcId="{11636BAE-D254-49DC-88E4-D63BE5A57C96}" destId="{ADB1989D-740B-49A6-A204-D1295EF4FB58}" srcOrd="0" destOrd="0" presId="urn:microsoft.com/office/officeart/2005/8/layout/cycle2"/>
    <dgm:cxn modelId="{67BCBD75-2A25-4A37-B8ED-851812E23DD4}" type="presOf" srcId="{9D412D35-37A8-4BBC-85A5-5C2F867A6099}" destId="{51DEB39E-E09F-4849-932D-F84864920A3E}" srcOrd="1" destOrd="0" presId="urn:microsoft.com/office/officeart/2005/8/layout/cycle2"/>
    <dgm:cxn modelId="{D1C26937-2C0F-4228-B006-4C56BC97517F}" type="presOf" srcId="{155FCF2A-8BE3-46A2-B809-FA67E6F27E34}" destId="{70202993-1A9C-4502-95E8-FA2C0952D65E}" srcOrd="1" destOrd="0" presId="urn:microsoft.com/office/officeart/2005/8/layout/cycle2"/>
    <dgm:cxn modelId="{14E58D53-4637-4C66-B36A-77C13D089B79}" type="presOf" srcId="{155FCF2A-8BE3-46A2-B809-FA67E6F27E34}" destId="{1CABD3CC-CAD6-460A-96BF-C71680B22124}" srcOrd="0" destOrd="0" presId="urn:microsoft.com/office/officeart/2005/8/layout/cycle2"/>
    <dgm:cxn modelId="{D0F85E20-E5E8-4157-BD90-893987AC2C81}" srcId="{5334E0A7-02AC-4927-9C61-6135D1849921}" destId="{BF29674E-61EE-4475-ADFD-7CE7262D9A70}" srcOrd="1" destOrd="0" parTransId="{4C807FF9-DE79-4E93-A3D7-273069857365}" sibTransId="{155FCF2A-8BE3-46A2-B809-FA67E6F27E34}"/>
    <dgm:cxn modelId="{9B46EDF0-8D0B-4F5B-8AE7-3E3DA0AE4C0D}" type="presOf" srcId="{08034922-AD96-4EA4-9F16-4DA738F1675A}" destId="{6CB80970-76C9-40DA-876D-F761C6ACC44B}" srcOrd="0" destOrd="0" presId="urn:microsoft.com/office/officeart/2005/8/layout/cycle2"/>
    <dgm:cxn modelId="{17A94B66-EA77-4BEE-9871-611BB758DC9F}" type="presOf" srcId="{E5FBAE4F-B115-4F01-A0AE-8978D611304B}" destId="{D8FF963F-B203-4824-8CF5-C384EDC7F6F0}" srcOrd="0" destOrd="0" presId="urn:microsoft.com/office/officeart/2005/8/layout/cycle2"/>
    <dgm:cxn modelId="{C3A87EDC-6174-4AE2-91AC-4AC6DB61961A}" type="presOf" srcId="{4873BAD9-64AB-48C7-B338-8E738642849C}" destId="{E8384469-CCCE-401F-8FAC-DA9F6E5B6F26}" srcOrd="1" destOrd="0" presId="urn:microsoft.com/office/officeart/2005/8/layout/cycle2"/>
    <dgm:cxn modelId="{D2102833-EA4F-42AA-A048-09ABB81BD4DB}" srcId="{5334E0A7-02AC-4927-9C61-6135D1849921}" destId="{ED41C001-F2AA-4D36-BAD6-D74BEB2109D9}" srcOrd="0" destOrd="0" parTransId="{D46A28E9-C847-405C-B7F6-6EC460C8126B}" sibTransId="{E5FBAE4F-B115-4F01-A0AE-8978D611304B}"/>
    <dgm:cxn modelId="{F0D4EE55-D080-4A81-862F-5F6678E2B4A5}" type="presParOf" srcId="{F43A6C99-12E7-410D-B643-A7B3CC71E424}" destId="{E03E1AF8-1F32-4C7F-969B-75BC76408FDD}" srcOrd="0" destOrd="0" presId="urn:microsoft.com/office/officeart/2005/8/layout/cycle2"/>
    <dgm:cxn modelId="{1D07FF08-5030-44DD-A1F2-FDC45CD94264}" type="presParOf" srcId="{F43A6C99-12E7-410D-B643-A7B3CC71E424}" destId="{D8FF963F-B203-4824-8CF5-C384EDC7F6F0}" srcOrd="1" destOrd="0" presId="urn:microsoft.com/office/officeart/2005/8/layout/cycle2"/>
    <dgm:cxn modelId="{5F9442C4-3E9F-4AA5-A0EB-44ED7B7147F0}" type="presParOf" srcId="{D8FF963F-B203-4824-8CF5-C384EDC7F6F0}" destId="{28E3B508-F370-492B-BE8A-CD92CA2EA9FC}" srcOrd="0" destOrd="0" presId="urn:microsoft.com/office/officeart/2005/8/layout/cycle2"/>
    <dgm:cxn modelId="{2A806FB8-7173-4FFB-928F-70D407F30C5D}" type="presParOf" srcId="{F43A6C99-12E7-410D-B643-A7B3CC71E424}" destId="{ED0766D2-1CFC-46AE-B192-0A64FA80C010}" srcOrd="2" destOrd="0" presId="urn:microsoft.com/office/officeart/2005/8/layout/cycle2"/>
    <dgm:cxn modelId="{7E20F2F7-5E82-4E22-B7E2-8B7C22593CEC}" type="presParOf" srcId="{F43A6C99-12E7-410D-B643-A7B3CC71E424}" destId="{1CABD3CC-CAD6-460A-96BF-C71680B22124}" srcOrd="3" destOrd="0" presId="urn:microsoft.com/office/officeart/2005/8/layout/cycle2"/>
    <dgm:cxn modelId="{8E59B787-905D-430F-B5F6-E5D005D93211}" type="presParOf" srcId="{1CABD3CC-CAD6-460A-96BF-C71680B22124}" destId="{70202993-1A9C-4502-95E8-FA2C0952D65E}" srcOrd="0" destOrd="0" presId="urn:microsoft.com/office/officeart/2005/8/layout/cycle2"/>
    <dgm:cxn modelId="{616FC4F6-F9D1-4F71-8826-3EDE15FE845D}" type="presParOf" srcId="{F43A6C99-12E7-410D-B643-A7B3CC71E424}" destId="{ADB1989D-740B-49A6-A204-D1295EF4FB58}" srcOrd="4" destOrd="0" presId="urn:microsoft.com/office/officeart/2005/8/layout/cycle2"/>
    <dgm:cxn modelId="{49F3C93A-A513-4BDC-BAC0-2D35FDBFD20A}" type="presParOf" srcId="{F43A6C99-12E7-410D-B643-A7B3CC71E424}" destId="{E1B11AD5-51A0-479A-999C-1402B2C224C6}" srcOrd="5" destOrd="0" presId="urn:microsoft.com/office/officeart/2005/8/layout/cycle2"/>
    <dgm:cxn modelId="{FEE22BA1-C5C0-4D82-9A16-F05CFB1B4AAF}" type="presParOf" srcId="{E1B11AD5-51A0-479A-999C-1402B2C224C6}" destId="{FC2279D7-199C-40F1-A67E-2D084A152434}" srcOrd="0" destOrd="0" presId="urn:microsoft.com/office/officeart/2005/8/layout/cycle2"/>
    <dgm:cxn modelId="{080A1F28-C896-4DD2-B98C-DFE3842A121D}" type="presParOf" srcId="{F43A6C99-12E7-410D-B643-A7B3CC71E424}" destId="{0FA5AC14-B943-4210-813A-BA9F244F8CD3}" srcOrd="6" destOrd="0" presId="urn:microsoft.com/office/officeart/2005/8/layout/cycle2"/>
    <dgm:cxn modelId="{E452F436-EF8E-42CA-8B44-3678A2B3354D}" type="presParOf" srcId="{F43A6C99-12E7-410D-B643-A7B3CC71E424}" destId="{EBB36C22-5B39-4B0C-B354-7E1C4A8D89EB}" srcOrd="7" destOrd="0" presId="urn:microsoft.com/office/officeart/2005/8/layout/cycle2"/>
    <dgm:cxn modelId="{CBA0079C-1BF4-40CC-8D14-CAF5E920F54A}" type="presParOf" srcId="{EBB36C22-5B39-4B0C-B354-7E1C4A8D89EB}" destId="{51DEB39E-E09F-4849-932D-F84864920A3E}" srcOrd="0" destOrd="0" presId="urn:microsoft.com/office/officeart/2005/8/layout/cycle2"/>
    <dgm:cxn modelId="{CC14C00C-DE90-48B5-8568-2C8570F53C2A}" type="presParOf" srcId="{F43A6C99-12E7-410D-B643-A7B3CC71E424}" destId="{6CB80970-76C9-40DA-876D-F761C6ACC44B}" srcOrd="8" destOrd="0" presId="urn:microsoft.com/office/officeart/2005/8/layout/cycle2"/>
    <dgm:cxn modelId="{B5566D22-6D48-42D1-8131-9DDBDCD0B57D}" type="presParOf" srcId="{F43A6C99-12E7-410D-B643-A7B3CC71E424}" destId="{0E4F9325-E23A-444C-9543-D3916527A134}" srcOrd="9" destOrd="0" presId="urn:microsoft.com/office/officeart/2005/8/layout/cycle2"/>
    <dgm:cxn modelId="{31A7D770-2D9A-46FF-93CC-AE31F5D441A4}" type="presParOf" srcId="{0E4F9325-E23A-444C-9543-D3916527A134}" destId="{E8384469-CCCE-401F-8FAC-DA9F6E5B6F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1AF8-1F32-4C7F-969B-75BC76408FDD}">
      <dsp:nvSpPr>
        <dsp:cNvPr id="0" name=""/>
        <dsp:cNvSpPr/>
      </dsp:nvSpPr>
      <dsp:spPr>
        <a:xfrm>
          <a:off x="2952329" y="4"/>
          <a:ext cx="2250240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наука</a:t>
          </a:r>
          <a:endParaRPr lang="ru-RU" sz="2400" kern="1200" dirty="0"/>
        </a:p>
      </dsp:txBody>
      <dsp:txXfrm>
        <a:off x="3281869" y="229241"/>
        <a:ext cx="1591160" cy="1106856"/>
      </dsp:txXfrm>
    </dsp:sp>
    <dsp:sp modelId="{D8FF963F-B203-4824-8CF5-C384EDC7F6F0}">
      <dsp:nvSpPr>
        <dsp:cNvPr id="0" name=""/>
        <dsp:cNvSpPr/>
      </dsp:nvSpPr>
      <dsp:spPr>
        <a:xfrm rot="2176696">
          <a:off x="4900059" y="1197427"/>
          <a:ext cx="20469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06011" y="1284920"/>
        <a:ext cx="143283" cy="316978"/>
      </dsp:txXfrm>
    </dsp:sp>
    <dsp:sp modelId="{ED0766D2-1CFC-46AE-B192-0A64FA80C010}">
      <dsp:nvSpPr>
        <dsp:cNvPr id="0" name=""/>
        <dsp:cNvSpPr/>
      </dsp:nvSpPr>
      <dsp:spPr>
        <a:xfrm>
          <a:off x="4756536" y="1382656"/>
          <a:ext cx="2409324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философия</a:t>
          </a:r>
          <a:endParaRPr lang="ru-RU" sz="2400" kern="1200" dirty="0"/>
        </a:p>
      </dsp:txBody>
      <dsp:txXfrm>
        <a:off x="5109373" y="1611893"/>
        <a:ext cx="1703650" cy="1106856"/>
      </dsp:txXfrm>
    </dsp:sp>
    <dsp:sp modelId="{1CABD3CC-CAD6-460A-96BF-C71680B22124}">
      <dsp:nvSpPr>
        <dsp:cNvPr id="0" name=""/>
        <dsp:cNvSpPr/>
      </dsp:nvSpPr>
      <dsp:spPr>
        <a:xfrm rot="5799228">
          <a:off x="5657738" y="3000185"/>
          <a:ext cx="350507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716406" y="3053623"/>
        <a:ext cx="245355" cy="316978"/>
      </dsp:txXfrm>
    </dsp:sp>
    <dsp:sp modelId="{ADB1989D-740B-49A6-A204-D1295EF4FB58}">
      <dsp:nvSpPr>
        <dsp:cNvPr id="0" name=""/>
        <dsp:cNvSpPr/>
      </dsp:nvSpPr>
      <dsp:spPr>
        <a:xfrm>
          <a:off x="4496533" y="3600395"/>
          <a:ext cx="2411907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Нравствен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ность</a:t>
          </a:r>
          <a:endParaRPr lang="ru-RU" sz="2400" kern="1200" dirty="0"/>
        </a:p>
      </dsp:txBody>
      <dsp:txXfrm>
        <a:off x="4849749" y="3829632"/>
        <a:ext cx="1705475" cy="1106856"/>
      </dsp:txXfrm>
    </dsp:sp>
    <dsp:sp modelId="{E1B11AD5-51A0-479A-999C-1402B2C224C6}">
      <dsp:nvSpPr>
        <dsp:cNvPr id="0" name=""/>
        <dsp:cNvSpPr/>
      </dsp:nvSpPr>
      <dsp:spPr>
        <a:xfrm rot="10799997">
          <a:off x="3806107" y="4118912"/>
          <a:ext cx="48790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952477" y="4224572"/>
        <a:ext cx="341530" cy="316978"/>
      </dsp:txXfrm>
    </dsp:sp>
    <dsp:sp modelId="{0FA5AC14-B943-4210-813A-BA9F244F8CD3}">
      <dsp:nvSpPr>
        <dsp:cNvPr id="0" name=""/>
        <dsp:cNvSpPr/>
      </dsp:nvSpPr>
      <dsp:spPr>
        <a:xfrm>
          <a:off x="1328182" y="3600398"/>
          <a:ext cx="2247782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искусство</a:t>
          </a:r>
          <a:endParaRPr lang="ru-RU" sz="2400" kern="1200" dirty="0"/>
        </a:p>
      </dsp:txBody>
      <dsp:txXfrm>
        <a:off x="1657362" y="3829635"/>
        <a:ext cx="1589422" cy="1106856"/>
      </dsp:txXfrm>
    </dsp:sp>
    <dsp:sp modelId="{EBB36C22-5B39-4B0C-B354-7E1C4A8D89EB}">
      <dsp:nvSpPr>
        <dsp:cNvPr id="0" name=""/>
        <dsp:cNvSpPr/>
      </dsp:nvSpPr>
      <dsp:spPr>
        <a:xfrm rot="15746376">
          <a:off x="2130252" y="3020253"/>
          <a:ext cx="352004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190000" y="3178254"/>
        <a:ext cx="246403" cy="316978"/>
      </dsp:txXfrm>
    </dsp:sp>
    <dsp:sp modelId="{6CB80970-76C9-40DA-876D-F761C6ACC44B}">
      <dsp:nvSpPr>
        <dsp:cNvPr id="0" name=""/>
        <dsp:cNvSpPr/>
      </dsp:nvSpPr>
      <dsp:spPr>
        <a:xfrm>
          <a:off x="899034" y="1382656"/>
          <a:ext cx="2517379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религия</a:t>
          </a:r>
          <a:endParaRPr lang="ru-RU" sz="2400" kern="1200" dirty="0"/>
        </a:p>
      </dsp:txBody>
      <dsp:txXfrm>
        <a:off x="1267696" y="1611893"/>
        <a:ext cx="1780055" cy="1106856"/>
      </dsp:txXfrm>
    </dsp:sp>
    <dsp:sp modelId="{0E4F9325-E23A-444C-9543-D3916527A134}">
      <dsp:nvSpPr>
        <dsp:cNvPr id="0" name=""/>
        <dsp:cNvSpPr/>
      </dsp:nvSpPr>
      <dsp:spPr>
        <a:xfrm rot="19454236">
          <a:off x="3030258" y="1198523"/>
          <a:ext cx="20610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36087" y="1322251"/>
        <a:ext cx="144270" cy="31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2474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Сфера духовной жизни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Параграф 4 – </a:t>
            </a:r>
            <a:r>
              <a:rPr lang="ru-RU" b="1" dirty="0" smtClean="0"/>
              <a:t>пересказ</a:t>
            </a:r>
          </a:p>
          <a:p>
            <a:r>
              <a:rPr lang="ru-RU" b="1" smtClean="0"/>
              <a:t>Составить кластер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400050"/>
            <a:ext cx="7772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сферы жизни общества вам известны?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2160" y="3573016"/>
            <a:ext cx="182242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социальная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15616" y="3573016"/>
            <a:ext cx="230268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экономическая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12160" y="4221088"/>
            <a:ext cx="2143125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  духовная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115616" y="4149080"/>
            <a:ext cx="2135393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политическая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2" cstate="print"/>
          <a:srcRect l="1198" b="27364"/>
          <a:stretch>
            <a:fillRect/>
          </a:stretch>
        </p:blipFill>
        <p:spPr bwMode="auto">
          <a:xfrm>
            <a:off x="6084888" y="4675188"/>
            <a:ext cx="2095500" cy="2182812"/>
          </a:xfrm>
          <a:prstGeom prst="rect">
            <a:avLst/>
          </a:prstGeom>
          <a:noFill/>
        </p:spPr>
      </p:pic>
      <p:pic>
        <p:nvPicPr>
          <p:cNvPr id="1026" name="Picture 2" descr="C:\Users\user\Desktop\schastlivaja_semja_zame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097760" cy="2051728"/>
          </a:xfrm>
          <a:prstGeom prst="rect">
            <a:avLst/>
          </a:prstGeom>
          <a:noFill/>
        </p:spPr>
      </p:pic>
      <p:pic>
        <p:nvPicPr>
          <p:cNvPr id="1027" name="Picture 3" descr="C:\Users\user\Desktop\37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C:\Users\user\Desktop\73FC89D3-D390-4D12-81C4-42531C6C9EE8_mw1024_n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43754"/>
            <a:ext cx="2952328" cy="2214246"/>
          </a:xfrm>
          <a:prstGeom prst="rect">
            <a:avLst/>
          </a:prstGeom>
          <a:noFill/>
        </p:spPr>
      </p:pic>
      <p:pic>
        <p:nvPicPr>
          <p:cNvPr id="11" name="Picture 2" descr="C:\Users\user\Desktop\kultu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725144"/>
            <a:ext cx="3728769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  <p:bldP spid="12301" grpId="0" animBg="1"/>
      <p:bldP spid="123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0"/>
            <a:ext cx="7874074" cy="11967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Приведите примеры элементов духовной сферы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268760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особенности: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!Проиллюстрируй своим примером каждую особенность.!</a:t>
            </a:r>
          </a:p>
          <a:p>
            <a:endParaRPr lang="ru-RU" dirty="0"/>
          </a:p>
        </p:txBody>
      </p:sp>
      <p:pic>
        <p:nvPicPr>
          <p:cNvPr id="2050" name="Picture 2" descr="C:\Users\user\Desktop\1302831932_bankoboev.ru_skripka_so_smych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888432" cy="3110745"/>
          </a:xfrm>
          <a:prstGeom prst="rect">
            <a:avLst/>
          </a:prstGeom>
          <a:noFill/>
        </p:spPr>
      </p:pic>
      <p:pic>
        <p:nvPicPr>
          <p:cNvPr id="2051" name="Picture 3" descr="C:\Users\user\Desktop\27929.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1944216" cy="2510574"/>
          </a:xfrm>
          <a:prstGeom prst="rect">
            <a:avLst/>
          </a:prstGeom>
          <a:noFill/>
        </p:spPr>
      </p:pic>
      <p:pic>
        <p:nvPicPr>
          <p:cNvPr id="2052" name="Picture 4" descr="C:\Users\user\Desktop\773574-e1322675622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3600400" cy="27002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052736"/>
            <a:ext cx="835292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Сложная структура: составные части – мораль, искусство и т.д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835292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Участие в преобразующей деятельности духовной сферы профессионально подготовленных людей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068960"/>
            <a:ext cx="835292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Деятельность  институтов и организаций, профессионально занятых в духовной сфере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Desktop\nau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780420" cy="3024336"/>
          </a:xfrm>
          <a:prstGeom prst="rect">
            <a:avLst/>
          </a:prstGeom>
          <a:noFill/>
        </p:spPr>
      </p:pic>
      <p:pic>
        <p:nvPicPr>
          <p:cNvPr id="1027" name="Picture 3" descr="C:\Users\user\Desktop\ec078e8f3e67e1fcc84fad9641342f7c_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924944"/>
            <a:ext cx="3725970" cy="271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0253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– совокупность результатов творческой деятельности людей.</a:t>
            </a:r>
          </a:p>
          <a:p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556792"/>
            <a:ext cx="3658728" cy="10812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Формы культуры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56992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Материальная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356992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Духовная</a:t>
            </a:r>
            <a:endParaRPr lang="ru-RU" sz="4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580112" y="2636912"/>
            <a:ext cx="500066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31840" y="2636912"/>
            <a:ext cx="500066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149080"/>
            <a:ext cx="374441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совокупность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физических объектов, созданных человеческими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руками.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149080"/>
            <a:ext cx="36004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процесс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духовного творчества и его результаты: научные открытия,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произведения искусства 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 объекты на 2 колонки: материальную и духовную культуру.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D:\Documents and Settings\Admin\Рабочий стол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071834" cy="2396030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285984" cy="2285984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пп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3048021" cy="2286016"/>
          </a:xfrm>
          <a:prstGeom prst="rect">
            <a:avLst/>
          </a:prstGeom>
          <a:noFill/>
        </p:spPr>
      </p:pic>
      <p:pic>
        <p:nvPicPr>
          <p:cNvPr id="1029" name="Picture 5" descr="D:\Documents and Settings\Admin\Рабочий стол\пппп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3643338" cy="2399399"/>
          </a:xfrm>
          <a:prstGeom prst="rect">
            <a:avLst/>
          </a:prstGeom>
          <a:noFill/>
        </p:spPr>
      </p:pic>
      <p:pic>
        <p:nvPicPr>
          <p:cNvPr id="1030" name="Picture 6" descr="D:\Documents and Settings\Admin\Рабочий стол\р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429024" cy="2571768"/>
          </a:xfrm>
          <a:prstGeom prst="rect">
            <a:avLst/>
          </a:prstGeom>
          <a:noFill/>
        </p:spPr>
      </p:pic>
      <p:pic>
        <p:nvPicPr>
          <p:cNvPr id="9" name="Picture 8" descr="http://dlm5.meta.ua/pic/0/76/43/08ug75NW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880174" cy="19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025302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32656"/>
            <a:ext cx="3658728" cy="10812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Проявления культуры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Внешняя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772816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Внутренняя</a:t>
            </a:r>
            <a:endParaRPr lang="ru-RU" sz="4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724128" y="1412776"/>
            <a:ext cx="500066" cy="36004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059832" y="1412776"/>
            <a:ext cx="500066" cy="36004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0a198a4743817c76999e8794c3044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4033937" cy="3025453"/>
          </a:xfrm>
          <a:prstGeom prst="rect">
            <a:avLst/>
          </a:prstGeom>
          <a:noFill/>
        </p:spPr>
      </p:pic>
      <p:pic>
        <p:nvPicPr>
          <p:cNvPr id="3075" name="Picture 3" descr="C:\Users\user\Desktop\638868476264178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678736" cy="397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сущность каждой из функций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3738006631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556792"/>
            <a:ext cx="880792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2928" cy="5638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Д.З.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 «Культурный человек»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muzey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896544" cy="326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      Приведите примеры элементов духовной сферы</vt:lpstr>
      <vt:lpstr>Характерные особенности:</vt:lpstr>
      <vt:lpstr>Слайд 5</vt:lpstr>
      <vt:lpstr>Распределите объекты на 2 колонки: материальную и духовную культуру.</vt:lpstr>
      <vt:lpstr>Слайд 7</vt:lpstr>
      <vt:lpstr>Объясните сущность каждой из функций</vt:lpstr>
      <vt:lpstr>Д.З. Составьте кластер «Культурный человек»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25</cp:revision>
  <dcterms:created xsi:type="dcterms:W3CDTF">2012-07-31T15:34:20Z</dcterms:created>
  <dcterms:modified xsi:type="dcterms:W3CDTF">2006-01-25T19:14:10Z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