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06" d="100"/>
          <a:sy n="106" d="100"/>
        </p:scale>
        <p:origin x="16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6"/>
  <c:chart>
    <c:autoTitleDeleted val="1"/>
    <c:plotArea>
      <c:layout>
        <c:manualLayout>
          <c:layoutTarget val="inner"/>
          <c:xMode val="edge"/>
          <c:yMode val="edge"/>
          <c:x val="0.14475740011665228"/>
          <c:y val="9.0277777777777693E-2"/>
          <c:w val="0.45949074074074081"/>
          <c:h val="0.787698412698414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семья и родственники</c:v>
                </c:pt>
                <c:pt idx="1">
                  <c:v>сверстники</c:v>
                </c:pt>
                <c:pt idx="2">
                  <c:v>школа</c:v>
                </c:pt>
                <c:pt idx="3">
                  <c:v>СМИ</c:v>
                </c:pt>
                <c:pt idx="4">
                  <c:v>природные условия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</c:v>
                </c:pt>
                <c:pt idx="1">
                  <c:v>15</c:v>
                </c:pt>
                <c:pt idx="2">
                  <c:v>20</c:v>
                </c:pt>
                <c:pt idx="3">
                  <c:v>10</c:v>
                </c:pt>
                <c:pt idx="4">
                  <c:v>15</c:v>
                </c:pt>
                <c:pt idx="5">
                  <c:v>5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  <c:firstSliceAng val="0"/>
      </c:pieChart>
    </c:plotArea>
    <c:legend>
      <c:legendPos val="r"/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F5667-0C33-4811-9262-7C7D17D84002}" type="doc">
      <dgm:prSet loTypeId="urn:microsoft.com/office/officeart/2005/8/layout/vList5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7F404E7-5B90-4F16-B5D0-9F156D043A41}">
      <dgm:prSet phldrT="[Текст]" custT="1"/>
      <dgm:spPr/>
      <dgm:t>
        <a:bodyPr/>
        <a:lstStyle/>
        <a:p>
          <a:r>
            <a:rPr lang="ru-RU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АДАПТАЦИЯ</a:t>
          </a:r>
        </a:p>
      </dgm:t>
    </dgm:pt>
    <dgm:pt modelId="{0B4D2B34-58E9-439C-A1D7-3BE969BDF927}" type="parTrans" cxnId="{65F13CC5-80E4-4600-8B91-8A079F37BD54}">
      <dgm:prSet/>
      <dgm:spPr/>
      <dgm:t>
        <a:bodyPr/>
        <a:lstStyle/>
        <a:p>
          <a:endParaRPr lang="ru-RU"/>
        </a:p>
      </dgm:t>
    </dgm:pt>
    <dgm:pt modelId="{3B564508-270C-4A8E-909C-DDFD20D85AA7}" type="sibTrans" cxnId="{65F13CC5-80E4-4600-8B91-8A079F37BD54}">
      <dgm:prSet/>
      <dgm:spPr/>
      <dgm:t>
        <a:bodyPr/>
        <a:lstStyle/>
        <a:p>
          <a:endParaRPr lang="ru-RU"/>
        </a:p>
      </dgm:t>
    </dgm:pt>
    <dgm:pt modelId="{747A8B84-09F2-47E6-9C6F-6B34A83DF85C}">
      <dgm:prSet phldrT="[Текст]"/>
      <dgm:spPr/>
      <dgm:t>
        <a:bodyPr/>
        <a:lstStyle/>
        <a:p>
          <a:r>
            <a:rPr lang="ru-RU"/>
            <a:t>освоение действующих в той или иной группе норм, правил, способов, действия</a:t>
          </a:r>
        </a:p>
      </dgm:t>
    </dgm:pt>
    <dgm:pt modelId="{FB049F77-024D-4F65-A1C0-1BD0E7B0B9A2}" type="parTrans" cxnId="{DE9DEDBE-8797-4B67-8210-88CBFBF14D94}">
      <dgm:prSet/>
      <dgm:spPr/>
      <dgm:t>
        <a:bodyPr/>
        <a:lstStyle/>
        <a:p>
          <a:endParaRPr lang="ru-RU"/>
        </a:p>
      </dgm:t>
    </dgm:pt>
    <dgm:pt modelId="{7DB5CEA9-F988-4AB8-A1ED-5417588F2F8B}" type="sibTrans" cxnId="{DE9DEDBE-8797-4B67-8210-88CBFBF14D94}">
      <dgm:prSet/>
      <dgm:spPr/>
      <dgm:t>
        <a:bodyPr/>
        <a:lstStyle/>
        <a:p>
          <a:endParaRPr lang="ru-RU"/>
        </a:p>
      </dgm:t>
    </dgm:pt>
    <dgm:pt modelId="{CEBF5775-7A19-4B69-B101-751070D0B423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ИНДИВИДУАЛИЗАЦИЯ</a:t>
          </a:r>
        </a:p>
      </dgm:t>
    </dgm:pt>
    <dgm:pt modelId="{EA892DDD-80DC-4168-B920-F5FD4B1D98C9}" type="parTrans" cxnId="{FD4EC822-0F59-48F0-909B-830C6B406CEC}">
      <dgm:prSet/>
      <dgm:spPr/>
      <dgm:t>
        <a:bodyPr/>
        <a:lstStyle/>
        <a:p>
          <a:endParaRPr lang="ru-RU"/>
        </a:p>
      </dgm:t>
    </dgm:pt>
    <dgm:pt modelId="{4D93797C-923F-4B83-8AB5-40C2ACD657E5}" type="sibTrans" cxnId="{FD4EC822-0F59-48F0-909B-830C6B406CEC}">
      <dgm:prSet/>
      <dgm:spPr/>
      <dgm:t>
        <a:bodyPr/>
        <a:lstStyle/>
        <a:p>
          <a:endParaRPr lang="ru-RU"/>
        </a:p>
      </dgm:t>
    </dgm:pt>
    <dgm:pt modelId="{2139D21F-E8FE-4ED4-ADBF-63CEA5632EF5}">
      <dgm:prSet phldrT="[Текст]"/>
      <dgm:spPr/>
      <dgm:t>
        <a:bodyPr/>
        <a:lstStyle/>
        <a:p>
          <a:r>
            <a:rPr lang="ru-RU"/>
            <a:t>человек ищет средства и способы для обозначения своей индивидуальности</a:t>
          </a:r>
        </a:p>
      </dgm:t>
    </dgm:pt>
    <dgm:pt modelId="{622A7AF1-FB2B-4BD0-9002-1F5B13152FE2}" type="parTrans" cxnId="{432E877C-BB3F-4F73-A314-45E7EEA96DB3}">
      <dgm:prSet/>
      <dgm:spPr/>
      <dgm:t>
        <a:bodyPr/>
        <a:lstStyle/>
        <a:p>
          <a:endParaRPr lang="ru-RU"/>
        </a:p>
      </dgm:t>
    </dgm:pt>
    <dgm:pt modelId="{42F96742-1606-448A-BD91-378F9CD6310D}" type="sibTrans" cxnId="{432E877C-BB3F-4F73-A314-45E7EEA96DB3}">
      <dgm:prSet/>
      <dgm:spPr/>
      <dgm:t>
        <a:bodyPr/>
        <a:lstStyle/>
        <a:p>
          <a:endParaRPr lang="ru-RU"/>
        </a:p>
      </dgm:t>
    </dgm:pt>
    <dgm:pt modelId="{70CFE16F-5F8E-48F0-A94C-846D98BF4835}">
      <dgm:prSet phldrT="[Текст]" custT="1"/>
      <dgm:spPr/>
      <dgm:t>
        <a:bodyPr/>
        <a:lstStyle/>
        <a:p>
          <a:r>
            <a:rPr lang="ru-RU" sz="1400" b="1">
              <a:latin typeface="Times New Roman" pitchFamily="18" charset="0"/>
              <a:cs typeface="Times New Roman" pitchFamily="18" charset="0"/>
            </a:rPr>
            <a:t>ИНТЕГРАЦИЯ</a:t>
          </a:r>
        </a:p>
      </dgm:t>
    </dgm:pt>
    <dgm:pt modelId="{D4CD7F47-8EC4-487B-9178-FCAFE0427081}" type="parTrans" cxnId="{1DEB0C84-F560-4F37-A000-16F30F2A8F85}">
      <dgm:prSet/>
      <dgm:spPr/>
      <dgm:t>
        <a:bodyPr/>
        <a:lstStyle/>
        <a:p>
          <a:endParaRPr lang="ru-RU"/>
        </a:p>
      </dgm:t>
    </dgm:pt>
    <dgm:pt modelId="{8D8C9B6A-4686-43C6-973F-95B0F99CD5EE}" type="sibTrans" cxnId="{1DEB0C84-F560-4F37-A000-16F30F2A8F85}">
      <dgm:prSet/>
      <dgm:spPr/>
      <dgm:t>
        <a:bodyPr/>
        <a:lstStyle/>
        <a:p>
          <a:endParaRPr lang="ru-RU"/>
        </a:p>
      </dgm:t>
    </dgm:pt>
    <dgm:pt modelId="{8FE3D16B-4989-46FD-A7DF-26CEF19C661A}">
      <dgm:prSet phldrT="[Текст]"/>
      <dgm:spPr/>
      <dgm:t>
        <a:bodyPr/>
        <a:lstStyle/>
        <a:p>
          <a:r>
            <a:rPr lang="ru-RU"/>
            <a:t>человек стремится найти лучшее применение своим индивидуальным свойствам</a:t>
          </a:r>
        </a:p>
      </dgm:t>
    </dgm:pt>
    <dgm:pt modelId="{DD4BAEFA-449F-48F1-A836-59FAB03D65E6}" type="parTrans" cxnId="{30A1F43B-22DB-41EA-86F1-3BEF7DFAA2D8}">
      <dgm:prSet/>
      <dgm:spPr/>
      <dgm:t>
        <a:bodyPr/>
        <a:lstStyle/>
        <a:p>
          <a:endParaRPr lang="ru-RU"/>
        </a:p>
      </dgm:t>
    </dgm:pt>
    <dgm:pt modelId="{8C1D9E9A-6760-44ED-9B23-CD96B25BAA1D}" type="sibTrans" cxnId="{30A1F43B-22DB-41EA-86F1-3BEF7DFAA2D8}">
      <dgm:prSet/>
      <dgm:spPr/>
      <dgm:t>
        <a:bodyPr/>
        <a:lstStyle/>
        <a:p>
          <a:endParaRPr lang="ru-RU"/>
        </a:p>
      </dgm:t>
    </dgm:pt>
    <dgm:pt modelId="{C5945B4C-39D7-46EF-98F7-CB874EE63223}">
      <dgm:prSet phldrT="[Текст]"/>
      <dgm:spPr/>
      <dgm:t>
        <a:bodyPr/>
        <a:lstStyle/>
        <a:p>
          <a:r>
            <a:rPr lang="ru-RU" i="1"/>
            <a:t>благодаря  своей индивидуальности я могу это сделать лучше, чем все</a:t>
          </a:r>
        </a:p>
      </dgm:t>
    </dgm:pt>
    <dgm:pt modelId="{4D20B3D4-A052-402A-9A3C-7B5B80E26019}" type="parTrans" cxnId="{B4FDEA49-3BE1-4B0B-A29A-2DA501DC8594}">
      <dgm:prSet/>
      <dgm:spPr/>
      <dgm:t>
        <a:bodyPr/>
        <a:lstStyle/>
        <a:p>
          <a:endParaRPr lang="ru-RU"/>
        </a:p>
      </dgm:t>
    </dgm:pt>
    <dgm:pt modelId="{6DA5BE00-9DC2-4587-A268-0BE4E9FB1D52}" type="sibTrans" cxnId="{B4FDEA49-3BE1-4B0B-A29A-2DA501DC8594}">
      <dgm:prSet/>
      <dgm:spPr/>
      <dgm:t>
        <a:bodyPr/>
        <a:lstStyle/>
        <a:p>
          <a:endParaRPr lang="ru-RU"/>
        </a:p>
      </dgm:t>
    </dgm:pt>
    <dgm:pt modelId="{AAB26D27-B57F-410E-A820-F1D140DEF206}">
      <dgm:prSet phldrT="[Текст]"/>
      <dgm:spPr/>
      <dgm:t>
        <a:bodyPr/>
        <a:lstStyle/>
        <a:p>
          <a:r>
            <a:rPr lang="ru-RU" i="1"/>
            <a:t>я такой же как все</a:t>
          </a:r>
        </a:p>
      </dgm:t>
    </dgm:pt>
    <dgm:pt modelId="{A03C008E-2900-4856-9C4C-146ED0AED57B}" type="parTrans" cxnId="{F2604D2E-A049-4844-89CA-743027362554}">
      <dgm:prSet/>
      <dgm:spPr/>
      <dgm:t>
        <a:bodyPr/>
        <a:lstStyle/>
        <a:p>
          <a:endParaRPr lang="ru-RU"/>
        </a:p>
      </dgm:t>
    </dgm:pt>
    <dgm:pt modelId="{4C86E53F-445B-4BB2-B015-2B39FFA95A18}" type="sibTrans" cxnId="{F2604D2E-A049-4844-89CA-743027362554}">
      <dgm:prSet/>
      <dgm:spPr/>
      <dgm:t>
        <a:bodyPr/>
        <a:lstStyle/>
        <a:p>
          <a:endParaRPr lang="ru-RU"/>
        </a:p>
      </dgm:t>
    </dgm:pt>
    <dgm:pt modelId="{B18E88CE-6DBD-4932-AC04-1566BA22D6B0}">
      <dgm:prSet phldrT="[Текст]"/>
      <dgm:spPr/>
      <dgm:t>
        <a:bodyPr/>
        <a:lstStyle/>
        <a:p>
          <a:r>
            <a:rPr lang="ru-RU" i="1"/>
            <a:t>я не такой как все, я индивидуален</a:t>
          </a:r>
        </a:p>
      </dgm:t>
    </dgm:pt>
    <dgm:pt modelId="{888EDD9A-ADC0-406E-BB9A-BDE984A7AC76}" type="parTrans" cxnId="{A0BEBEAC-07F7-4761-9EA1-259B4BF422AC}">
      <dgm:prSet/>
      <dgm:spPr/>
      <dgm:t>
        <a:bodyPr/>
        <a:lstStyle/>
        <a:p>
          <a:endParaRPr lang="ru-RU"/>
        </a:p>
      </dgm:t>
    </dgm:pt>
    <dgm:pt modelId="{59AC99EB-8593-49F7-B66D-1B9557E9C563}" type="sibTrans" cxnId="{A0BEBEAC-07F7-4761-9EA1-259B4BF422AC}">
      <dgm:prSet/>
      <dgm:spPr/>
      <dgm:t>
        <a:bodyPr/>
        <a:lstStyle/>
        <a:p>
          <a:endParaRPr lang="ru-RU"/>
        </a:p>
      </dgm:t>
    </dgm:pt>
    <dgm:pt modelId="{90725989-F6AE-4FEE-B1A6-DAA7355A34F5}" type="pres">
      <dgm:prSet presAssocID="{B4BF5667-0C33-4811-9262-7C7D17D840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448FF9-4808-4AD1-9A5B-2517A05EB809}" type="pres">
      <dgm:prSet presAssocID="{17F404E7-5B90-4F16-B5D0-9F156D043A41}" presName="linNode" presStyleCnt="0"/>
      <dgm:spPr/>
    </dgm:pt>
    <dgm:pt modelId="{41720213-E948-4651-8BEC-3EC5CC9C5603}" type="pres">
      <dgm:prSet presAssocID="{17F404E7-5B90-4F16-B5D0-9F156D043A4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D6241-C0AD-4519-AEA3-454FC319DD74}" type="pres">
      <dgm:prSet presAssocID="{17F404E7-5B90-4F16-B5D0-9F156D043A4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4D2DF-88FD-4B2E-9ECB-6856195DBC8A}" type="pres">
      <dgm:prSet presAssocID="{3B564508-270C-4A8E-909C-DDFD20D85AA7}" presName="sp" presStyleCnt="0"/>
      <dgm:spPr/>
    </dgm:pt>
    <dgm:pt modelId="{EB6CD651-DC9E-4479-B0CC-1F71FD613456}" type="pres">
      <dgm:prSet presAssocID="{CEBF5775-7A19-4B69-B101-751070D0B423}" presName="linNode" presStyleCnt="0"/>
      <dgm:spPr/>
    </dgm:pt>
    <dgm:pt modelId="{500B80DC-33C4-4C15-AA9F-36FC12EFCAD6}" type="pres">
      <dgm:prSet presAssocID="{CEBF5775-7A19-4B69-B101-751070D0B42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9A064-86CB-462F-BBEC-5D51D50057D8}" type="pres">
      <dgm:prSet presAssocID="{CEBF5775-7A19-4B69-B101-751070D0B42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5A8A95-0E17-489A-A732-6B4E7DA5BF33}" type="pres">
      <dgm:prSet presAssocID="{4D93797C-923F-4B83-8AB5-40C2ACD657E5}" presName="sp" presStyleCnt="0"/>
      <dgm:spPr/>
    </dgm:pt>
    <dgm:pt modelId="{D1A2232D-FB5A-4B5A-BCD7-4373D449A8C4}" type="pres">
      <dgm:prSet presAssocID="{70CFE16F-5F8E-48F0-A94C-846D98BF4835}" presName="linNode" presStyleCnt="0"/>
      <dgm:spPr/>
    </dgm:pt>
    <dgm:pt modelId="{04B9DC5A-192D-4BA1-BC43-4611AF66F5EE}" type="pres">
      <dgm:prSet presAssocID="{70CFE16F-5F8E-48F0-A94C-846D98BF483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3549E-A814-43E0-A78E-183DC5895BDA}" type="pres">
      <dgm:prSet presAssocID="{70CFE16F-5F8E-48F0-A94C-846D98BF483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161733-CEBC-4721-81A2-1B5307567A0A}" type="presOf" srcId="{B4BF5667-0C33-4811-9262-7C7D17D84002}" destId="{90725989-F6AE-4FEE-B1A6-DAA7355A34F5}" srcOrd="0" destOrd="0" presId="urn:microsoft.com/office/officeart/2005/8/layout/vList5"/>
    <dgm:cxn modelId="{2E3E3714-7550-4ECF-8E9B-B0286849F4A1}" type="presOf" srcId="{2139D21F-E8FE-4ED4-ADBF-63CEA5632EF5}" destId="{1339A064-86CB-462F-BBEC-5D51D50057D8}" srcOrd="0" destOrd="0" presId="urn:microsoft.com/office/officeart/2005/8/layout/vList5"/>
    <dgm:cxn modelId="{432E877C-BB3F-4F73-A314-45E7EEA96DB3}" srcId="{CEBF5775-7A19-4B69-B101-751070D0B423}" destId="{2139D21F-E8FE-4ED4-ADBF-63CEA5632EF5}" srcOrd="0" destOrd="0" parTransId="{622A7AF1-FB2B-4BD0-9002-1F5B13152FE2}" sibTransId="{42F96742-1606-448A-BD91-378F9CD6310D}"/>
    <dgm:cxn modelId="{BFCFE564-55A3-48F4-8E18-F4D484C73D1A}" type="presOf" srcId="{8FE3D16B-4989-46FD-A7DF-26CEF19C661A}" destId="{B713549E-A814-43E0-A78E-183DC5895BDA}" srcOrd="0" destOrd="0" presId="urn:microsoft.com/office/officeart/2005/8/layout/vList5"/>
    <dgm:cxn modelId="{A2A07AFE-93AD-48E7-A340-E24BBAEC1F5B}" type="presOf" srcId="{B18E88CE-6DBD-4932-AC04-1566BA22D6B0}" destId="{1339A064-86CB-462F-BBEC-5D51D50057D8}" srcOrd="0" destOrd="1" presId="urn:microsoft.com/office/officeart/2005/8/layout/vList5"/>
    <dgm:cxn modelId="{B4FDEA49-3BE1-4B0B-A29A-2DA501DC8594}" srcId="{70CFE16F-5F8E-48F0-A94C-846D98BF4835}" destId="{C5945B4C-39D7-46EF-98F7-CB874EE63223}" srcOrd="1" destOrd="0" parTransId="{4D20B3D4-A052-402A-9A3C-7B5B80E26019}" sibTransId="{6DA5BE00-9DC2-4587-A268-0BE4E9FB1D52}"/>
    <dgm:cxn modelId="{4EA022F5-F533-477E-B8CF-70C962C95193}" type="presOf" srcId="{17F404E7-5B90-4F16-B5D0-9F156D043A41}" destId="{41720213-E948-4651-8BEC-3EC5CC9C5603}" srcOrd="0" destOrd="0" presId="urn:microsoft.com/office/officeart/2005/8/layout/vList5"/>
    <dgm:cxn modelId="{30A1F43B-22DB-41EA-86F1-3BEF7DFAA2D8}" srcId="{70CFE16F-5F8E-48F0-A94C-846D98BF4835}" destId="{8FE3D16B-4989-46FD-A7DF-26CEF19C661A}" srcOrd="0" destOrd="0" parTransId="{DD4BAEFA-449F-48F1-A836-59FAB03D65E6}" sibTransId="{8C1D9E9A-6760-44ED-9B23-CD96B25BAA1D}"/>
    <dgm:cxn modelId="{717E2F77-57E8-45CC-80C9-9C370692E5E1}" type="presOf" srcId="{C5945B4C-39D7-46EF-98F7-CB874EE63223}" destId="{B713549E-A814-43E0-A78E-183DC5895BDA}" srcOrd="0" destOrd="1" presId="urn:microsoft.com/office/officeart/2005/8/layout/vList5"/>
    <dgm:cxn modelId="{A0BEBEAC-07F7-4761-9EA1-259B4BF422AC}" srcId="{CEBF5775-7A19-4B69-B101-751070D0B423}" destId="{B18E88CE-6DBD-4932-AC04-1566BA22D6B0}" srcOrd="1" destOrd="0" parTransId="{888EDD9A-ADC0-406E-BB9A-BDE984A7AC76}" sibTransId="{59AC99EB-8593-49F7-B66D-1B9557E9C563}"/>
    <dgm:cxn modelId="{65F13CC5-80E4-4600-8B91-8A079F37BD54}" srcId="{B4BF5667-0C33-4811-9262-7C7D17D84002}" destId="{17F404E7-5B90-4F16-B5D0-9F156D043A41}" srcOrd="0" destOrd="0" parTransId="{0B4D2B34-58E9-439C-A1D7-3BE969BDF927}" sibTransId="{3B564508-270C-4A8E-909C-DDFD20D85AA7}"/>
    <dgm:cxn modelId="{1DEB0C84-F560-4F37-A000-16F30F2A8F85}" srcId="{B4BF5667-0C33-4811-9262-7C7D17D84002}" destId="{70CFE16F-5F8E-48F0-A94C-846D98BF4835}" srcOrd="2" destOrd="0" parTransId="{D4CD7F47-8EC4-487B-9178-FCAFE0427081}" sibTransId="{8D8C9B6A-4686-43C6-973F-95B0F99CD5EE}"/>
    <dgm:cxn modelId="{DE9DEDBE-8797-4B67-8210-88CBFBF14D94}" srcId="{17F404E7-5B90-4F16-B5D0-9F156D043A41}" destId="{747A8B84-09F2-47E6-9C6F-6B34A83DF85C}" srcOrd="0" destOrd="0" parTransId="{FB049F77-024D-4F65-A1C0-1BD0E7B0B9A2}" sibTransId="{7DB5CEA9-F988-4AB8-A1ED-5417588F2F8B}"/>
    <dgm:cxn modelId="{2F6E9052-EACD-4E48-B83D-1C784542B62F}" type="presOf" srcId="{AAB26D27-B57F-410E-A820-F1D140DEF206}" destId="{4BBD6241-C0AD-4519-AEA3-454FC319DD74}" srcOrd="0" destOrd="1" presId="urn:microsoft.com/office/officeart/2005/8/layout/vList5"/>
    <dgm:cxn modelId="{F2604D2E-A049-4844-89CA-743027362554}" srcId="{17F404E7-5B90-4F16-B5D0-9F156D043A41}" destId="{AAB26D27-B57F-410E-A820-F1D140DEF206}" srcOrd="1" destOrd="0" parTransId="{A03C008E-2900-4856-9C4C-146ED0AED57B}" sibTransId="{4C86E53F-445B-4BB2-B015-2B39FFA95A18}"/>
    <dgm:cxn modelId="{6AE553D4-5F97-46D4-BEF5-197D05EB5C5B}" type="presOf" srcId="{747A8B84-09F2-47E6-9C6F-6B34A83DF85C}" destId="{4BBD6241-C0AD-4519-AEA3-454FC319DD74}" srcOrd="0" destOrd="0" presId="urn:microsoft.com/office/officeart/2005/8/layout/vList5"/>
    <dgm:cxn modelId="{633B2138-E771-42C8-9A97-35E69555CF75}" type="presOf" srcId="{CEBF5775-7A19-4B69-B101-751070D0B423}" destId="{500B80DC-33C4-4C15-AA9F-36FC12EFCAD6}" srcOrd="0" destOrd="0" presId="urn:microsoft.com/office/officeart/2005/8/layout/vList5"/>
    <dgm:cxn modelId="{02D15A10-8550-4433-B753-3584ECEF5B4C}" type="presOf" srcId="{70CFE16F-5F8E-48F0-A94C-846D98BF4835}" destId="{04B9DC5A-192D-4BA1-BC43-4611AF66F5EE}" srcOrd="0" destOrd="0" presId="urn:microsoft.com/office/officeart/2005/8/layout/vList5"/>
    <dgm:cxn modelId="{FD4EC822-0F59-48F0-909B-830C6B406CEC}" srcId="{B4BF5667-0C33-4811-9262-7C7D17D84002}" destId="{CEBF5775-7A19-4B69-B101-751070D0B423}" srcOrd="1" destOrd="0" parTransId="{EA892DDD-80DC-4168-B920-F5FD4B1D98C9}" sibTransId="{4D93797C-923F-4B83-8AB5-40C2ACD657E5}"/>
    <dgm:cxn modelId="{3892980D-FF9F-4293-B136-C4DE14A7A7F1}" type="presParOf" srcId="{90725989-F6AE-4FEE-B1A6-DAA7355A34F5}" destId="{9D448FF9-4808-4AD1-9A5B-2517A05EB809}" srcOrd="0" destOrd="0" presId="urn:microsoft.com/office/officeart/2005/8/layout/vList5"/>
    <dgm:cxn modelId="{B305FBF5-73B3-447F-ABC8-2C87949C5364}" type="presParOf" srcId="{9D448FF9-4808-4AD1-9A5B-2517A05EB809}" destId="{41720213-E948-4651-8BEC-3EC5CC9C5603}" srcOrd="0" destOrd="0" presId="urn:microsoft.com/office/officeart/2005/8/layout/vList5"/>
    <dgm:cxn modelId="{CC709348-D709-4611-B045-67036832B38C}" type="presParOf" srcId="{9D448FF9-4808-4AD1-9A5B-2517A05EB809}" destId="{4BBD6241-C0AD-4519-AEA3-454FC319DD74}" srcOrd="1" destOrd="0" presId="urn:microsoft.com/office/officeart/2005/8/layout/vList5"/>
    <dgm:cxn modelId="{C9DA3D16-7183-47B7-8F56-008B86ED973D}" type="presParOf" srcId="{90725989-F6AE-4FEE-B1A6-DAA7355A34F5}" destId="{4F44D2DF-88FD-4B2E-9ECB-6856195DBC8A}" srcOrd="1" destOrd="0" presId="urn:microsoft.com/office/officeart/2005/8/layout/vList5"/>
    <dgm:cxn modelId="{024668C5-AC5A-4DC1-BD7C-5C1328233472}" type="presParOf" srcId="{90725989-F6AE-4FEE-B1A6-DAA7355A34F5}" destId="{EB6CD651-DC9E-4479-B0CC-1F71FD613456}" srcOrd="2" destOrd="0" presId="urn:microsoft.com/office/officeart/2005/8/layout/vList5"/>
    <dgm:cxn modelId="{754FCD18-9C33-4C76-B672-0A9B447DF84D}" type="presParOf" srcId="{EB6CD651-DC9E-4479-B0CC-1F71FD613456}" destId="{500B80DC-33C4-4C15-AA9F-36FC12EFCAD6}" srcOrd="0" destOrd="0" presId="urn:microsoft.com/office/officeart/2005/8/layout/vList5"/>
    <dgm:cxn modelId="{AE981C9D-6E6A-4439-8E5A-A51B81610492}" type="presParOf" srcId="{EB6CD651-DC9E-4479-B0CC-1F71FD613456}" destId="{1339A064-86CB-462F-BBEC-5D51D50057D8}" srcOrd="1" destOrd="0" presId="urn:microsoft.com/office/officeart/2005/8/layout/vList5"/>
    <dgm:cxn modelId="{75629E90-7194-4216-BCA9-85897DC6C2C6}" type="presParOf" srcId="{90725989-F6AE-4FEE-B1A6-DAA7355A34F5}" destId="{1E5A8A95-0E17-489A-A732-6B4E7DA5BF33}" srcOrd="3" destOrd="0" presId="urn:microsoft.com/office/officeart/2005/8/layout/vList5"/>
    <dgm:cxn modelId="{A97E7993-7FB0-46B0-9F0B-AAD1E7FDC2AF}" type="presParOf" srcId="{90725989-F6AE-4FEE-B1A6-DAA7355A34F5}" destId="{D1A2232D-FB5A-4B5A-BCD7-4373D449A8C4}" srcOrd="4" destOrd="0" presId="urn:microsoft.com/office/officeart/2005/8/layout/vList5"/>
    <dgm:cxn modelId="{1602E6FA-1107-44DD-A4A8-6E8AC019FC97}" type="presParOf" srcId="{D1A2232D-FB5A-4B5A-BCD7-4373D449A8C4}" destId="{04B9DC5A-192D-4BA1-BC43-4611AF66F5EE}" srcOrd="0" destOrd="0" presId="urn:microsoft.com/office/officeart/2005/8/layout/vList5"/>
    <dgm:cxn modelId="{DEDBF26E-1035-4A2E-9E0E-9B11CBB9C20A}" type="presParOf" srcId="{D1A2232D-FB5A-4B5A-BCD7-4373D449A8C4}" destId="{B713549E-A814-43E0-A78E-183DC5895BD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AF3746-6880-4F83-B7DB-F0005C26CCC4}" type="doc">
      <dgm:prSet loTypeId="urn:microsoft.com/office/officeart/2005/8/layout/hierarchy4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7A43EEE-151D-4FC0-B0B3-8A23C278CF09}">
      <dgm:prSet phldrT="[Текст]"/>
      <dgm:spPr/>
      <dgm:t>
        <a:bodyPr/>
        <a:lstStyle/>
        <a:p>
          <a:r>
            <a:rPr lang="ru-RU" dirty="0"/>
            <a:t>Агенты социализации</a:t>
          </a:r>
        </a:p>
      </dgm:t>
    </dgm:pt>
    <dgm:pt modelId="{09524D2F-4B5F-4078-A9B9-1C7803A749E2}" type="parTrans" cxnId="{2FDE1832-30B0-4637-AD2A-E670775AE7FA}">
      <dgm:prSet/>
      <dgm:spPr/>
      <dgm:t>
        <a:bodyPr/>
        <a:lstStyle/>
        <a:p>
          <a:endParaRPr lang="ru-RU"/>
        </a:p>
      </dgm:t>
    </dgm:pt>
    <dgm:pt modelId="{415BFA52-30A4-4BA6-A3CD-DF81F274FAD7}" type="sibTrans" cxnId="{2FDE1832-30B0-4637-AD2A-E670775AE7FA}">
      <dgm:prSet/>
      <dgm:spPr/>
      <dgm:t>
        <a:bodyPr/>
        <a:lstStyle/>
        <a:p>
          <a:endParaRPr lang="ru-RU"/>
        </a:p>
      </dgm:t>
    </dgm:pt>
    <dgm:pt modelId="{F95374EB-F400-48A1-B90F-81DD03872489}">
      <dgm:prSet phldrT="[Текст]"/>
      <dgm:spPr/>
      <dgm:t>
        <a:bodyPr/>
        <a:lstStyle/>
        <a:p>
          <a:r>
            <a:rPr lang="ru-RU"/>
            <a:t>непосредственное влияние на формирование личности (ближайшее окружение)</a:t>
          </a:r>
        </a:p>
      </dgm:t>
    </dgm:pt>
    <dgm:pt modelId="{4A6C8644-64EA-42B7-BFDA-8D787112FCA7}" type="parTrans" cxnId="{03E75B7A-DD43-4726-8033-8A56B919DD7A}">
      <dgm:prSet/>
      <dgm:spPr/>
      <dgm:t>
        <a:bodyPr/>
        <a:lstStyle/>
        <a:p>
          <a:endParaRPr lang="ru-RU"/>
        </a:p>
      </dgm:t>
    </dgm:pt>
    <dgm:pt modelId="{8E3E3311-3C20-4C37-ACD6-9EFCAD8E6226}" type="sibTrans" cxnId="{03E75B7A-DD43-4726-8033-8A56B919DD7A}">
      <dgm:prSet/>
      <dgm:spPr/>
      <dgm:t>
        <a:bodyPr/>
        <a:lstStyle/>
        <a:p>
          <a:endParaRPr lang="ru-RU"/>
        </a:p>
      </dgm:t>
    </dgm:pt>
    <dgm:pt modelId="{4722CD95-1927-4381-8B55-6DCD4D8CBF78}">
      <dgm:prSet phldrT="[Текст]"/>
      <dgm:spPr/>
      <dgm:t>
        <a:bodyPr/>
        <a:lstStyle/>
        <a:p>
          <a:r>
            <a:rPr lang="ru-RU"/>
            <a:t>семья</a:t>
          </a:r>
        </a:p>
      </dgm:t>
    </dgm:pt>
    <dgm:pt modelId="{B8EAE374-6029-4878-B7C1-8F972E8B8783}" type="parTrans" cxnId="{3B251B6A-BD96-4DC7-BE3E-EB3D7139596B}">
      <dgm:prSet/>
      <dgm:spPr/>
      <dgm:t>
        <a:bodyPr/>
        <a:lstStyle/>
        <a:p>
          <a:endParaRPr lang="ru-RU"/>
        </a:p>
      </dgm:t>
    </dgm:pt>
    <dgm:pt modelId="{2EE11EC1-3527-4504-A32A-FF369A8779F6}" type="sibTrans" cxnId="{3B251B6A-BD96-4DC7-BE3E-EB3D7139596B}">
      <dgm:prSet/>
      <dgm:spPr/>
      <dgm:t>
        <a:bodyPr/>
        <a:lstStyle/>
        <a:p>
          <a:endParaRPr lang="ru-RU"/>
        </a:p>
      </dgm:t>
    </dgm:pt>
    <dgm:pt modelId="{955E4CBA-E823-43CA-931A-FB92CA3AC203}">
      <dgm:prSet phldrT="[Текст]"/>
      <dgm:spPr/>
      <dgm:t>
        <a:bodyPr/>
        <a:lstStyle/>
        <a:p>
          <a:r>
            <a:rPr lang="ru-RU"/>
            <a:t>друзья</a:t>
          </a:r>
        </a:p>
      </dgm:t>
    </dgm:pt>
    <dgm:pt modelId="{B2495A0D-BC94-4980-9D9B-19ECE41024C5}" type="parTrans" cxnId="{EFD10FDE-265C-4CCD-8166-C46CBA51758A}">
      <dgm:prSet/>
      <dgm:spPr/>
      <dgm:t>
        <a:bodyPr/>
        <a:lstStyle/>
        <a:p>
          <a:endParaRPr lang="ru-RU"/>
        </a:p>
      </dgm:t>
    </dgm:pt>
    <dgm:pt modelId="{54EFC77B-0E9B-4D1A-BB32-EDC60006091A}" type="sibTrans" cxnId="{EFD10FDE-265C-4CCD-8166-C46CBA51758A}">
      <dgm:prSet/>
      <dgm:spPr/>
      <dgm:t>
        <a:bodyPr/>
        <a:lstStyle/>
        <a:p>
          <a:endParaRPr lang="ru-RU"/>
        </a:p>
      </dgm:t>
    </dgm:pt>
    <dgm:pt modelId="{D2EED305-4BC8-4DCA-BD09-3A6A526D541E}">
      <dgm:prSet phldrT="[Текст]"/>
      <dgm:spPr/>
      <dgm:t>
        <a:bodyPr/>
        <a:lstStyle/>
        <a:p>
          <a:r>
            <a:rPr lang="ru-RU"/>
            <a:t>опосредованное влияние на формирование личности (организации и учреждения)</a:t>
          </a:r>
        </a:p>
      </dgm:t>
    </dgm:pt>
    <dgm:pt modelId="{1A3EE374-2EA7-487C-A566-71D05BE618B3}" type="parTrans" cxnId="{A0FA0AA1-3A28-4184-940D-DA3ADB418A61}">
      <dgm:prSet/>
      <dgm:spPr/>
      <dgm:t>
        <a:bodyPr/>
        <a:lstStyle/>
        <a:p>
          <a:endParaRPr lang="ru-RU"/>
        </a:p>
      </dgm:t>
    </dgm:pt>
    <dgm:pt modelId="{3C5AC184-AE14-4F40-87E5-E9FF6E70EA80}" type="sibTrans" cxnId="{A0FA0AA1-3A28-4184-940D-DA3ADB418A61}">
      <dgm:prSet/>
      <dgm:spPr/>
      <dgm:t>
        <a:bodyPr/>
        <a:lstStyle/>
        <a:p>
          <a:endParaRPr lang="ru-RU"/>
        </a:p>
      </dgm:t>
    </dgm:pt>
    <dgm:pt modelId="{B9781A49-BD5A-4C93-AD69-1CF2B8BCE17C}">
      <dgm:prSet phldrT="[Текст]"/>
      <dgm:spPr/>
      <dgm:t>
        <a:bodyPr/>
        <a:lstStyle/>
        <a:p>
          <a:r>
            <a:rPr lang="ru-RU"/>
            <a:t>церковь</a:t>
          </a:r>
        </a:p>
      </dgm:t>
    </dgm:pt>
    <dgm:pt modelId="{AC4342C9-2168-4222-9EA0-52C21F087273}" type="parTrans" cxnId="{9EDF3B6C-BAE6-4CF3-B16D-2C10027357BF}">
      <dgm:prSet/>
      <dgm:spPr/>
      <dgm:t>
        <a:bodyPr/>
        <a:lstStyle/>
        <a:p>
          <a:endParaRPr lang="ru-RU"/>
        </a:p>
      </dgm:t>
    </dgm:pt>
    <dgm:pt modelId="{9B8270C1-C397-4BB5-A75F-23E9ECB8586F}" type="sibTrans" cxnId="{9EDF3B6C-BAE6-4CF3-B16D-2C10027357BF}">
      <dgm:prSet/>
      <dgm:spPr/>
      <dgm:t>
        <a:bodyPr/>
        <a:lstStyle/>
        <a:p>
          <a:endParaRPr lang="ru-RU"/>
        </a:p>
      </dgm:t>
    </dgm:pt>
    <dgm:pt modelId="{3474FF2E-70D4-4815-A88C-7627BD40E157}">
      <dgm:prSet phldrT="[Текст]"/>
      <dgm:spPr/>
      <dgm:t>
        <a:bodyPr/>
        <a:lstStyle/>
        <a:p>
          <a:r>
            <a:rPr lang="ru-RU"/>
            <a:t>сверстники</a:t>
          </a:r>
        </a:p>
      </dgm:t>
    </dgm:pt>
    <dgm:pt modelId="{2D84A5AD-C358-460D-B9F2-F9BF7C683578}" type="parTrans" cxnId="{B6D5B948-D397-42C0-9084-8B4879092E58}">
      <dgm:prSet/>
      <dgm:spPr/>
      <dgm:t>
        <a:bodyPr/>
        <a:lstStyle/>
        <a:p>
          <a:endParaRPr lang="ru-RU"/>
        </a:p>
      </dgm:t>
    </dgm:pt>
    <dgm:pt modelId="{39EEA93A-00DA-4DD5-A8AC-850ADB78FBD3}" type="sibTrans" cxnId="{B6D5B948-D397-42C0-9084-8B4879092E58}">
      <dgm:prSet/>
      <dgm:spPr/>
      <dgm:t>
        <a:bodyPr/>
        <a:lstStyle/>
        <a:p>
          <a:endParaRPr lang="ru-RU"/>
        </a:p>
      </dgm:t>
    </dgm:pt>
    <dgm:pt modelId="{D84F3CEE-465E-4804-834B-5C18685C2C17}">
      <dgm:prSet phldrT="[Текст]"/>
      <dgm:spPr/>
      <dgm:t>
        <a:bodyPr/>
        <a:lstStyle/>
        <a:p>
          <a:r>
            <a:rPr lang="ru-RU"/>
            <a:t>армия</a:t>
          </a:r>
        </a:p>
      </dgm:t>
    </dgm:pt>
    <dgm:pt modelId="{0EEEF4BD-74EB-494A-AB26-8A7762B5D648}" type="parTrans" cxnId="{F11D3EBD-AE3A-4326-A702-074CFE2CDE5B}">
      <dgm:prSet/>
      <dgm:spPr/>
      <dgm:t>
        <a:bodyPr/>
        <a:lstStyle/>
        <a:p>
          <a:endParaRPr lang="ru-RU"/>
        </a:p>
      </dgm:t>
    </dgm:pt>
    <dgm:pt modelId="{F9C4DA87-ABA6-4109-833E-7B255BB28FE1}" type="sibTrans" cxnId="{F11D3EBD-AE3A-4326-A702-074CFE2CDE5B}">
      <dgm:prSet/>
      <dgm:spPr/>
      <dgm:t>
        <a:bodyPr/>
        <a:lstStyle/>
        <a:p>
          <a:endParaRPr lang="ru-RU"/>
        </a:p>
      </dgm:t>
    </dgm:pt>
    <dgm:pt modelId="{9EC682B4-5506-49A7-9E22-CD5F66927CBA}">
      <dgm:prSet phldrT="[Текст]"/>
      <dgm:spPr/>
      <dgm:t>
        <a:bodyPr/>
        <a:lstStyle/>
        <a:p>
          <a:r>
            <a:rPr lang="ru-RU"/>
            <a:t>СМИ</a:t>
          </a:r>
        </a:p>
      </dgm:t>
    </dgm:pt>
    <dgm:pt modelId="{6E7718E7-5CB6-400E-B3E4-294575CEE019}" type="parTrans" cxnId="{3DAB158E-3222-49BB-9FA8-C18C110F5534}">
      <dgm:prSet/>
      <dgm:spPr/>
      <dgm:t>
        <a:bodyPr/>
        <a:lstStyle/>
        <a:p>
          <a:endParaRPr lang="ru-RU"/>
        </a:p>
      </dgm:t>
    </dgm:pt>
    <dgm:pt modelId="{384F72B7-7206-430B-B3CD-D357D97D5CDF}" type="sibTrans" cxnId="{3DAB158E-3222-49BB-9FA8-C18C110F5534}">
      <dgm:prSet/>
      <dgm:spPr/>
      <dgm:t>
        <a:bodyPr/>
        <a:lstStyle/>
        <a:p>
          <a:endParaRPr lang="ru-RU"/>
        </a:p>
      </dgm:t>
    </dgm:pt>
    <dgm:pt modelId="{6BF352B3-3628-4F0D-AF30-3C39A925B1C3}" type="pres">
      <dgm:prSet presAssocID="{DBAF3746-6880-4F83-B7DB-F0005C26CCC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5B914DE-9423-4D1A-8320-4EE9AE41F437}" type="pres">
      <dgm:prSet presAssocID="{87A43EEE-151D-4FC0-B0B3-8A23C278CF09}" presName="vertOne" presStyleCnt="0"/>
      <dgm:spPr/>
    </dgm:pt>
    <dgm:pt modelId="{1B8F5850-7F37-4AE4-8E5D-F7A86CCDD065}" type="pres">
      <dgm:prSet presAssocID="{87A43EEE-151D-4FC0-B0B3-8A23C278CF0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7641CC-CDF2-4430-8EA1-66BB480C2F42}" type="pres">
      <dgm:prSet presAssocID="{87A43EEE-151D-4FC0-B0B3-8A23C278CF09}" presName="parTransOne" presStyleCnt="0"/>
      <dgm:spPr/>
    </dgm:pt>
    <dgm:pt modelId="{9BB4B321-D60E-444B-B652-D594FEA2DB69}" type="pres">
      <dgm:prSet presAssocID="{87A43EEE-151D-4FC0-B0B3-8A23C278CF09}" presName="horzOne" presStyleCnt="0"/>
      <dgm:spPr/>
    </dgm:pt>
    <dgm:pt modelId="{43921406-680F-45C7-A861-F21E3E105146}" type="pres">
      <dgm:prSet presAssocID="{F95374EB-F400-48A1-B90F-81DD03872489}" presName="vertTwo" presStyleCnt="0"/>
      <dgm:spPr/>
    </dgm:pt>
    <dgm:pt modelId="{DEA14136-9BDD-401F-98BD-3DC750B2C691}" type="pres">
      <dgm:prSet presAssocID="{F95374EB-F400-48A1-B90F-81DD0387248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AA6632-69F0-485F-970D-5B830D90A92B}" type="pres">
      <dgm:prSet presAssocID="{F95374EB-F400-48A1-B90F-81DD03872489}" presName="parTransTwo" presStyleCnt="0"/>
      <dgm:spPr/>
    </dgm:pt>
    <dgm:pt modelId="{9744A359-E36F-4FDE-AA2D-7A98B639345E}" type="pres">
      <dgm:prSet presAssocID="{F95374EB-F400-48A1-B90F-81DD03872489}" presName="horzTwo" presStyleCnt="0"/>
      <dgm:spPr/>
    </dgm:pt>
    <dgm:pt modelId="{7666A25D-9E4B-4A00-8373-35E37EB26A21}" type="pres">
      <dgm:prSet presAssocID="{4722CD95-1927-4381-8B55-6DCD4D8CBF78}" presName="vertThree" presStyleCnt="0"/>
      <dgm:spPr/>
    </dgm:pt>
    <dgm:pt modelId="{DD736A91-0380-4D70-A3C6-C281372C9758}" type="pres">
      <dgm:prSet presAssocID="{4722CD95-1927-4381-8B55-6DCD4D8CBF78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7A7CC5-3C2B-4349-A17D-1D0CC3FF4B98}" type="pres">
      <dgm:prSet presAssocID="{4722CD95-1927-4381-8B55-6DCD4D8CBF78}" presName="horzThree" presStyleCnt="0"/>
      <dgm:spPr/>
    </dgm:pt>
    <dgm:pt modelId="{00EE314B-A5B4-4107-B0A1-FF8FB11B1923}" type="pres">
      <dgm:prSet presAssocID="{2EE11EC1-3527-4504-A32A-FF369A8779F6}" presName="sibSpaceThree" presStyleCnt="0"/>
      <dgm:spPr/>
    </dgm:pt>
    <dgm:pt modelId="{35B6D2A0-1278-4A93-A2F3-ECE4E1D51DBF}" type="pres">
      <dgm:prSet presAssocID="{955E4CBA-E823-43CA-931A-FB92CA3AC203}" presName="vertThree" presStyleCnt="0"/>
      <dgm:spPr/>
    </dgm:pt>
    <dgm:pt modelId="{D4A03ACE-CACE-40DA-A0DC-60B43C810ED3}" type="pres">
      <dgm:prSet presAssocID="{955E4CBA-E823-43CA-931A-FB92CA3AC203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25A28E-2053-48FE-8C97-175E19580DF9}" type="pres">
      <dgm:prSet presAssocID="{955E4CBA-E823-43CA-931A-FB92CA3AC203}" presName="horzThree" presStyleCnt="0"/>
      <dgm:spPr/>
    </dgm:pt>
    <dgm:pt modelId="{86535EDA-DA84-4934-9355-7BC3379666DC}" type="pres">
      <dgm:prSet presAssocID="{54EFC77B-0E9B-4D1A-BB32-EDC60006091A}" presName="sibSpaceThree" presStyleCnt="0"/>
      <dgm:spPr/>
    </dgm:pt>
    <dgm:pt modelId="{746251B3-1888-457E-98A4-85A96717C12B}" type="pres">
      <dgm:prSet presAssocID="{3474FF2E-70D4-4815-A88C-7627BD40E157}" presName="vertThree" presStyleCnt="0"/>
      <dgm:spPr/>
    </dgm:pt>
    <dgm:pt modelId="{EDC3BA10-6EE7-44FC-9D78-9186E01825D6}" type="pres">
      <dgm:prSet presAssocID="{3474FF2E-70D4-4815-A88C-7627BD40E157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81E54C-DF2D-488E-BEBF-02CFC852F6AF}" type="pres">
      <dgm:prSet presAssocID="{3474FF2E-70D4-4815-A88C-7627BD40E157}" presName="horzThree" presStyleCnt="0"/>
      <dgm:spPr/>
    </dgm:pt>
    <dgm:pt modelId="{797752A3-3B02-456F-BBF8-36FB3516C220}" type="pres">
      <dgm:prSet presAssocID="{8E3E3311-3C20-4C37-ACD6-9EFCAD8E6226}" presName="sibSpaceTwo" presStyleCnt="0"/>
      <dgm:spPr/>
    </dgm:pt>
    <dgm:pt modelId="{43FC5F96-594E-4D2E-A5B2-1D8DD11BCFF9}" type="pres">
      <dgm:prSet presAssocID="{D2EED305-4BC8-4DCA-BD09-3A6A526D541E}" presName="vertTwo" presStyleCnt="0"/>
      <dgm:spPr/>
    </dgm:pt>
    <dgm:pt modelId="{B6FEC0C9-8A1B-49FF-A22A-A8463468099A}" type="pres">
      <dgm:prSet presAssocID="{D2EED305-4BC8-4DCA-BD09-3A6A526D541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B86CB2-0BD3-4E27-8CE6-7A58BBFDBBB6}" type="pres">
      <dgm:prSet presAssocID="{D2EED305-4BC8-4DCA-BD09-3A6A526D541E}" presName="parTransTwo" presStyleCnt="0"/>
      <dgm:spPr/>
    </dgm:pt>
    <dgm:pt modelId="{3CB6EB3E-4289-4FE8-BC46-5395177803F2}" type="pres">
      <dgm:prSet presAssocID="{D2EED305-4BC8-4DCA-BD09-3A6A526D541E}" presName="horzTwo" presStyleCnt="0"/>
      <dgm:spPr/>
    </dgm:pt>
    <dgm:pt modelId="{DA2848AE-58D0-4C0C-A4A3-E675AAFC8940}" type="pres">
      <dgm:prSet presAssocID="{B9781A49-BD5A-4C93-AD69-1CF2B8BCE17C}" presName="vertThree" presStyleCnt="0"/>
      <dgm:spPr/>
    </dgm:pt>
    <dgm:pt modelId="{2525FD99-2568-42F0-BEB1-83A132D0651F}" type="pres">
      <dgm:prSet presAssocID="{B9781A49-BD5A-4C93-AD69-1CF2B8BCE17C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8B353D-E7F2-41B5-BD14-46F73C97B0B8}" type="pres">
      <dgm:prSet presAssocID="{B9781A49-BD5A-4C93-AD69-1CF2B8BCE17C}" presName="horzThree" presStyleCnt="0"/>
      <dgm:spPr/>
    </dgm:pt>
    <dgm:pt modelId="{885AF17A-3A69-441A-B781-FFA6EBF8E276}" type="pres">
      <dgm:prSet presAssocID="{9B8270C1-C397-4BB5-A75F-23E9ECB8586F}" presName="sibSpaceThree" presStyleCnt="0"/>
      <dgm:spPr/>
    </dgm:pt>
    <dgm:pt modelId="{F9777A12-9415-498B-BE29-3A293FFBCEF3}" type="pres">
      <dgm:prSet presAssocID="{D84F3CEE-465E-4804-834B-5C18685C2C17}" presName="vertThree" presStyleCnt="0"/>
      <dgm:spPr/>
    </dgm:pt>
    <dgm:pt modelId="{A0B9E4AE-0D8C-4A59-AEEF-BB6C1D49AD8B}" type="pres">
      <dgm:prSet presAssocID="{D84F3CEE-465E-4804-834B-5C18685C2C17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FA2C92-E62E-4894-9378-B602454C8C7A}" type="pres">
      <dgm:prSet presAssocID="{D84F3CEE-465E-4804-834B-5C18685C2C17}" presName="horzThree" presStyleCnt="0"/>
      <dgm:spPr/>
    </dgm:pt>
    <dgm:pt modelId="{CBCA8ED5-F467-4436-ABBC-ACB3B3038B0F}" type="pres">
      <dgm:prSet presAssocID="{F9C4DA87-ABA6-4109-833E-7B255BB28FE1}" presName="sibSpaceThree" presStyleCnt="0"/>
      <dgm:spPr/>
    </dgm:pt>
    <dgm:pt modelId="{B99B7492-E2D8-48FC-B4D4-82064BD0A318}" type="pres">
      <dgm:prSet presAssocID="{9EC682B4-5506-49A7-9E22-CD5F66927CBA}" presName="vertThree" presStyleCnt="0"/>
      <dgm:spPr/>
    </dgm:pt>
    <dgm:pt modelId="{4A230DD5-FAA4-43FA-8809-0143BE5A7E63}" type="pres">
      <dgm:prSet presAssocID="{9EC682B4-5506-49A7-9E22-CD5F66927CBA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468EDC-7CA2-4C82-9E50-B2A3168CE326}" type="pres">
      <dgm:prSet presAssocID="{9EC682B4-5506-49A7-9E22-CD5F66927CBA}" presName="horzThree" presStyleCnt="0"/>
      <dgm:spPr/>
    </dgm:pt>
  </dgm:ptLst>
  <dgm:cxnLst>
    <dgm:cxn modelId="{6A26EC23-482F-460D-88E1-8D68225B532B}" type="presOf" srcId="{D84F3CEE-465E-4804-834B-5C18685C2C17}" destId="{A0B9E4AE-0D8C-4A59-AEEF-BB6C1D49AD8B}" srcOrd="0" destOrd="0" presId="urn:microsoft.com/office/officeart/2005/8/layout/hierarchy4"/>
    <dgm:cxn modelId="{457C7E6E-5841-4455-8C99-73F07ECA2332}" type="presOf" srcId="{F95374EB-F400-48A1-B90F-81DD03872489}" destId="{DEA14136-9BDD-401F-98BD-3DC750B2C691}" srcOrd="0" destOrd="0" presId="urn:microsoft.com/office/officeart/2005/8/layout/hierarchy4"/>
    <dgm:cxn modelId="{F11D3EBD-AE3A-4326-A702-074CFE2CDE5B}" srcId="{D2EED305-4BC8-4DCA-BD09-3A6A526D541E}" destId="{D84F3CEE-465E-4804-834B-5C18685C2C17}" srcOrd="1" destOrd="0" parTransId="{0EEEF4BD-74EB-494A-AB26-8A7762B5D648}" sibTransId="{F9C4DA87-ABA6-4109-833E-7B255BB28FE1}"/>
    <dgm:cxn modelId="{EFD10FDE-265C-4CCD-8166-C46CBA51758A}" srcId="{F95374EB-F400-48A1-B90F-81DD03872489}" destId="{955E4CBA-E823-43CA-931A-FB92CA3AC203}" srcOrd="1" destOrd="0" parTransId="{B2495A0D-BC94-4980-9D9B-19ECE41024C5}" sibTransId="{54EFC77B-0E9B-4D1A-BB32-EDC60006091A}"/>
    <dgm:cxn modelId="{9A996A8F-9134-4A55-A440-A99B2E42A9D3}" type="presOf" srcId="{3474FF2E-70D4-4815-A88C-7627BD40E157}" destId="{EDC3BA10-6EE7-44FC-9D78-9186E01825D6}" srcOrd="0" destOrd="0" presId="urn:microsoft.com/office/officeart/2005/8/layout/hierarchy4"/>
    <dgm:cxn modelId="{58105566-D5D8-4F4D-955C-3F4F27966452}" type="presOf" srcId="{87A43EEE-151D-4FC0-B0B3-8A23C278CF09}" destId="{1B8F5850-7F37-4AE4-8E5D-F7A86CCDD065}" srcOrd="0" destOrd="0" presId="urn:microsoft.com/office/officeart/2005/8/layout/hierarchy4"/>
    <dgm:cxn modelId="{995946E4-528B-4EF3-9961-3084D46A2BE8}" type="presOf" srcId="{4722CD95-1927-4381-8B55-6DCD4D8CBF78}" destId="{DD736A91-0380-4D70-A3C6-C281372C9758}" srcOrd="0" destOrd="0" presId="urn:microsoft.com/office/officeart/2005/8/layout/hierarchy4"/>
    <dgm:cxn modelId="{3DAB158E-3222-49BB-9FA8-C18C110F5534}" srcId="{D2EED305-4BC8-4DCA-BD09-3A6A526D541E}" destId="{9EC682B4-5506-49A7-9E22-CD5F66927CBA}" srcOrd="2" destOrd="0" parTransId="{6E7718E7-5CB6-400E-B3E4-294575CEE019}" sibTransId="{384F72B7-7206-430B-B3CD-D357D97D5CDF}"/>
    <dgm:cxn modelId="{3B251B6A-BD96-4DC7-BE3E-EB3D7139596B}" srcId="{F95374EB-F400-48A1-B90F-81DD03872489}" destId="{4722CD95-1927-4381-8B55-6DCD4D8CBF78}" srcOrd="0" destOrd="0" parTransId="{B8EAE374-6029-4878-B7C1-8F972E8B8783}" sibTransId="{2EE11EC1-3527-4504-A32A-FF369A8779F6}"/>
    <dgm:cxn modelId="{03E75B7A-DD43-4726-8033-8A56B919DD7A}" srcId="{87A43EEE-151D-4FC0-B0B3-8A23C278CF09}" destId="{F95374EB-F400-48A1-B90F-81DD03872489}" srcOrd="0" destOrd="0" parTransId="{4A6C8644-64EA-42B7-BFDA-8D787112FCA7}" sibTransId="{8E3E3311-3C20-4C37-ACD6-9EFCAD8E6226}"/>
    <dgm:cxn modelId="{B6D5B948-D397-42C0-9084-8B4879092E58}" srcId="{F95374EB-F400-48A1-B90F-81DD03872489}" destId="{3474FF2E-70D4-4815-A88C-7627BD40E157}" srcOrd="2" destOrd="0" parTransId="{2D84A5AD-C358-460D-B9F2-F9BF7C683578}" sibTransId="{39EEA93A-00DA-4DD5-A8AC-850ADB78FBD3}"/>
    <dgm:cxn modelId="{A0FA0AA1-3A28-4184-940D-DA3ADB418A61}" srcId="{87A43EEE-151D-4FC0-B0B3-8A23C278CF09}" destId="{D2EED305-4BC8-4DCA-BD09-3A6A526D541E}" srcOrd="1" destOrd="0" parTransId="{1A3EE374-2EA7-487C-A566-71D05BE618B3}" sibTransId="{3C5AC184-AE14-4F40-87E5-E9FF6E70EA80}"/>
    <dgm:cxn modelId="{2FDE1832-30B0-4637-AD2A-E670775AE7FA}" srcId="{DBAF3746-6880-4F83-B7DB-F0005C26CCC4}" destId="{87A43EEE-151D-4FC0-B0B3-8A23C278CF09}" srcOrd="0" destOrd="0" parTransId="{09524D2F-4B5F-4078-A9B9-1C7803A749E2}" sibTransId="{415BFA52-30A4-4BA6-A3CD-DF81F274FAD7}"/>
    <dgm:cxn modelId="{9EDF3B6C-BAE6-4CF3-B16D-2C10027357BF}" srcId="{D2EED305-4BC8-4DCA-BD09-3A6A526D541E}" destId="{B9781A49-BD5A-4C93-AD69-1CF2B8BCE17C}" srcOrd="0" destOrd="0" parTransId="{AC4342C9-2168-4222-9EA0-52C21F087273}" sibTransId="{9B8270C1-C397-4BB5-A75F-23E9ECB8586F}"/>
    <dgm:cxn modelId="{BA587C7F-4B04-4D19-8069-0AFFD4BBAD62}" type="presOf" srcId="{DBAF3746-6880-4F83-B7DB-F0005C26CCC4}" destId="{6BF352B3-3628-4F0D-AF30-3C39A925B1C3}" srcOrd="0" destOrd="0" presId="urn:microsoft.com/office/officeart/2005/8/layout/hierarchy4"/>
    <dgm:cxn modelId="{849CB12D-7A0B-42FC-8B0F-8B8FE07C32F8}" type="presOf" srcId="{955E4CBA-E823-43CA-931A-FB92CA3AC203}" destId="{D4A03ACE-CACE-40DA-A0DC-60B43C810ED3}" srcOrd="0" destOrd="0" presId="urn:microsoft.com/office/officeart/2005/8/layout/hierarchy4"/>
    <dgm:cxn modelId="{5F5E780E-6FB9-4843-8887-7100C690A15D}" type="presOf" srcId="{9EC682B4-5506-49A7-9E22-CD5F66927CBA}" destId="{4A230DD5-FAA4-43FA-8809-0143BE5A7E63}" srcOrd="0" destOrd="0" presId="urn:microsoft.com/office/officeart/2005/8/layout/hierarchy4"/>
    <dgm:cxn modelId="{42372D1F-674D-4F8B-B8CB-9C0B6584773F}" type="presOf" srcId="{D2EED305-4BC8-4DCA-BD09-3A6A526D541E}" destId="{B6FEC0C9-8A1B-49FF-A22A-A8463468099A}" srcOrd="0" destOrd="0" presId="urn:microsoft.com/office/officeart/2005/8/layout/hierarchy4"/>
    <dgm:cxn modelId="{20C2A5C3-38BC-4635-A196-1A9881E38E1B}" type="presOf" srcId="{B9781A49-BD5A-4C93-AD69-1CF2B8BCE17C}" destId="{2525FD99-2568-42F0-BEB1-83A132D0651F}" srcOrd="0" destOrd="0" presId="urn:microsoft.com/office/officeart/2005/8/layout/hierarchy4"/>
    <dgm:cxn modelId="{DDDC05F4-9F6A-4251-A5DC-D0DCBDF53466}" type="presParOf" srcId="{6BF352B3-3628-4F0D-AF30-3C39A925B1C3}" destId="{85B914DE-9423-4D1A-8320-4EE9AE41F437}" srcOrd="0" destOrd="0" presId="urn:microsoft.com/office/officeart/2005/8/layout/hierarchy4"/>
    <dgm:cxn modelId="{DE90582A-0C9C-4925-83AC-F966D80E6921}" type="presParOf" srcId="{85B914DE-9423-4D1A-8320-4EE9AE41F437}" destId="{1B8F5850-7F37-4AE4-8E5D-F7A86CCDD065}" srcOrd="0" destOrd="0" presId="urn:microsoft.com/office/officeart/2005/8/layout/hierarchy4"/>
    <dgm:cxn modelId="{256DBFA4-C756-4A0C-A381-0ACFD56E98F3}" type="presParOf" srcId="{85B914DE-9423-4D1A-8320-4EE9AE41F437}" destId="{107641CC-CDF2-4430-8EA1-66BB480C2F42}" srcOrd="1" destOrd="0" presId="urn:microsoft.com/office/officeart/2005/8/layout/hierarchy4"/>
    <dgm:cxn modelId="{0479D058-293F-442A-9764-2ACC294F0536}" type="presParOf" srcId="{85B914DE-9423-4D1A-8320-4EE9AE41F437}" destId="{9BB4B321-D60E-444B-B652-D594FEA2DB69}" srcOrd="2" destOrd="0" presId="urn:microsoft.com/office/officeart/2005/8/layout/hierarchy4"/>
    <dgm:cxn modelId="{35275A71-B314-4A61-86D5-2EEA3AF13B60}" type="presParOf" srcId="{9BB4B321-D60E-444B-B652-D594FEA2DB69}" destId="{43921406-680F-45C7-A861-F21E3E105146}" srcOrd="0" destOrd="0" presId="urn:microsoft.com/office/officeart/2005/8/layout/hierarchy4"/>
    <dgm:cxn modelId="{0A7DE0DD-D694-43D1-B202-FF08A899C18E}" type="presParOf" srcId="{43921406-680F-45C7-A861-F21E3E105146}" destId="{DEA14136-9BDD-401F-98BD-3DC750B2C691}" srcOrd="0" destOrd="0" presId="urn:microsoft.com/office/officeart/2005/8/layout/hierarchy4"/>
    <dgm:cxn modelId="{959088DF-F2C4-4A42-AF92-05FC8FDFDBAE}" type="presParOf" srcId="{43921406-680F-45C7-A861-F21E3E105146}" destId="{CBAA6632-69F0-485F-970D-5B830D90A92B}" srcOrd="1" destOrd="0" presId="urn:microsoft.com/office/officeart/2005/8/layout/hierarchy4"/>
    <dgm:cxn modelId="{5250D231-523C-436F-A4E8-E019DB65BF85}" type="presParOf" srcId="{43921406-680F-45C7-A861-F21E3E105146}" destId="{9744A359-E36F-4FDE-AA2D-7A98B639345E}" srcOrd="2" destOrd="0" presId="urn:microsoft.com/office/officeart/2005/8/layout/hierarchy4"/>
    <dgm:cxn modelId="{AC09545D-A037-4141-9DF9-C8D655EF8F86}" type="presParOf" srcId="{9744A359-E36F-4FDE-AA2D-7A98B639345E}" destId="{7666A25D-9E4B-4A00-8373-35E37EB26A21}" srcOrd="0" destOrd="0" presId="urn:microsoft.com/office/officeart/2005/8/layout/hierarchy4"/>
    <dgm:cxn modelId="{1C27788F-CBB7-40B0-9A8D-B24DCD456B9F}" type="presParOf" srcId="{7666A25D-9E4B-4A00-8373-35E37EB26A21}" destId="{DD736A91-0380-4D70-A3C6-C281372C9758}" srcOrd="0" destOrd="0" presId="urn:microsoft.com/office/officeart/2005/8/layout/hierarchy4"/>
    <dgm:cxn modelId="{EDAF2F69-A880-4D91-98CC-DCDA622AFDBB}" type="presParOf" srcId="{7666A25D-9E4B-4A00-8373-35E37EB26A21}" destId="{E67A7CC5-3C2B-4349-A17D-1D0CC3FF4B98}" srcOrd="1" destOrd="0" presId="urn:microsoft.com/office/officeart/2005/8/layout/hierarchy4"/>
    <dgm:cxn modelId="{533F6113-5AA7-4E67-8DF4-FB0B254629AC}" type="presParOf" srcId="{9744A359-E36F-4FDE-AA2D-7A98B639345E}" destId="{00EE314B-A5B4-4107-B0A1-FF8FB11B1923}" srcOrd="1" destOrd="0" presId="urn:microsoft.com/office/officeart/2005/8/layout/hierarchy4"/>
    <dgm:cxn modelId="{73E0E592-6CE5-4960-B783-91A9E9104772}" type="presParOf" srcId="{9744A359-E36F-4FDE-AA2D-7A98B639345E}" destId="{35B6D2A0-1278-4A93-A2F3-ECE4E1D51DBF}" srcOrd="2" destOrd="0" presId="urn:microsoft.com/office/officeart/2005/8/layout/hierarchy4"/>
    <dgm:cxn modelId="{EC9A5C3C-7814-4251-BCC0-BF58305541E7}" type="presParOf" srcId="{35B6D2A0-1278-4A93-A2F3-ECE4E1D51DBF}" destId="{D4A03ACE-CACE-40DA-A0DC-60B43C810ED3}" srcOrd="0" destOrd="0" presId="urn:microsoft.com/office/officeart/2005/8/layout/hierarchy4"/>
    <dgm:cxn modelId="{46E7974E-3BE7-43A6-B64A-31C91EAF972B}" type="presParOf" srcId="{35B6D2A0-1278-4A93-A2F3-ECE4E1D51DBF}" destId="{E825A28E-2053-48FE-8C97-175E19580DF9}" srcOrd="1" destOrd="0" presId="urn:microsoft.com/office/officeart/2005/8/layout/hierarchy4"/>
    <dgm:cxn modelId="{D8993C0E-AE40-492D-95A4-E69F0DDBD08A}" type="presParOf" srcId="{9744A359-E36F-4FDE-AA2D-7A98B639345E}" destId="{86535EDA-DA84-4934-9355-7BC3379666DC}" srcOrd="3" destOrd="0" presId="urn:microsoft.com/office/officeart/2005/8/layout/hierarchy4"/>
    <dgm:cxn modelId="{2BB196E7-B12D-4EA2-81C3-839D7DC600E3}" type="presParOf" srcId="{9744A359-E36F-4FDE-AA2D-7A98B639345E}" destId="{746251B3-1888-457E-98A4-85A96717C12B}" srcOrd="4" destOrd="0" presId="urn:microsoft.com/office/officeart/2005/8/layout/hierarchy4"/>
    <dgm:cxn modelId="{522E0CD8-B97F-4E48-84D9-CBE44DDD3095}" type="presParOf" srcId="{746251B3-1888-457E-98A4-85A96717C12B}" destId="{EDC3BA10-6EE7-44FC-9D78-9186E01825D6}" srcOrd="0" destOrd="0" presId="urn:microsoft.com/office/officeart/2005/8/layout/hierarchy4"/>
    <dgm:cxn modelId="{9D1A7D82-482B-48BF-8FC3-BE4944B44E77}" type="presParOf" srcId="{746251B3-1888-457E-98A4-85A96717C12B}" destId="{7581E54C-DF2D-488E-BEBF-02CFC852F6AF}" srcOrd="1" destOrd="0" presId="urn:microsoft.com/office/officeart/2005/8/layout/hierarchy4"/>
    <dgm:cxn modelId="{082D4EB3-B963-4834-BAF7-28658A8B9D8B}" type="presParOf" srcId="{9BB4B321-D60E-444B-B652-D594FEA2DB69}" destId="{797752A3-3B02-456F-BBF8-36FB3516C220}" srcOrd="1" destOrd="0" presId="urn:microsoft.com/office/officeart/2005/8/layout/hierarchy4"/>
    <dgm:cxn modelId="{FA8B4519-50D8-46E4-B546-AD2855C95577}" type="presParOf" srcId="{9BB4B321-D60E-444B-B652-D594FEA2DB69}" destId="{43FC5F96-594E-4D2E-A5B2-1D8DD11BCFF9}" srcOrd="2" destOrd="0" presId="urn:microsoft.com/office/officeart/2005/8/layout/hierarchy4"/>
    <dgm:cxn modelId="{CD863946-77BD-4FD7-86A6-506057C55B9C}" type="presParOf" srcId="{43FC5F96-594E-4D2E-A5B2-1D8DD11BCFF9}" destId="{B6FEC0C9-8A1B-49FF-A22A-A8463468099A}" srcOrd="0" destOrd="0" presId="urn:microsoft.com/office/officeart/2005/8/layout/hierarchy4"/>
    <dgm:cxn modelId="{3C5AA7F1-587F-4C73-87C7-840FD58EDAEA}" type="presParOf" srcId="{43FC5F96-594E-4D2E-A5B2-1D8DD11BCFF9}" destId="{74B86CB2-0BD3-4E27-8CE6-7A58BBFDBBB6}" srcOrd="1" destOrd="0" presId="urn:microsoft.com/office/officeart/2005/8/layout/hierarchy4"/>
    <dgm:cxn modelId="{EB5AC170-D2EA-44A4-BBE7-9499BC1284CB}" type="presParOf" srcId="{43FC5F96-594E-4D2E-A5B2-1D8DD11BCFF9}" destId="{3CB6EB3E-4289-4FE8-BC46-5395177803F2}" srcOrd="2" destOrd="0" presId="urn:microsoft.com/office/officeart/2005/8/layout/hierarchy4"/>
    <dgm:cxn modelId="{9C0806F7-515C-4097-8568-2C91F32FAB27}" type="presParOf" srcId="{3CB6EB3E-4289-4FE8-BC46-5395177803F2}" destId="{DA2848AE-58D0-4C0C-A4A3-E675AAFC8940}" srcOrd="0" destOrd="0" presId="urn:microsoft.com/office/officeart/2005/8/layout/hierarchy4"/>
    <dgm:cxn modelId="{79864FAB-E69E-4B3C-9803-B5A5846F944A}" type="presParOf" srcId="{DA2848AE-58D0-4C0C-A4A3-E675AAFC8940}" destId="{2525FD99-2568-42F0-BEB1-83A132D0651F}" srcOrd="0" destOrd="0" presId="urn:microsoft.com/office/officeart/2005/8/layout/hierarchy4"/>
    <dgm:cxn modelId="{2A085FEB-434D-43AB-B75D-2B5A852FE6CF}" type="presParOf" srcId="{DA2848AE-58D0-4C0C-A4A3-E675AAFC8940}" destId="{838B353D-E7F2-41B5-BD14-46F73C97B0B8}" srcOrd="1" destOrd="0" presId="urn:microsoft.com/office/officeart/2005/8/layout/hierarchy4"/>
    <dgm:cxn modelId="{C48EA7F6-5716-4EEC-95B1-BB9642C196FE}" type="presParOf" srcId="{3CB6EB3E-4289-4FE8-BC46-5395177803F2}" destId="{885AF17A-3A69-441A-B781-FFA6EBF8E276}" srcOrd="1" destOrd="0" presId="urn:microsoft.com/office/officeart/2005/8/layout/hierarchy4"/>
    <dgm:cxn modelId="{FD96B2CB-C2C1-42DF-9C4E-8FE9803DB0C7}" type="presParOf" srcId="{3CB6EB3E-4289-4FE8-BC46-5395177803F2}" destId="{F9777A12-9415-498B-BE29-3A293FFBCEF3}" srcOrd="2" destOrd="0" presId="urn:microsoft.com/office/officeart/2005/8/layout/hierarchy4"/>
    <dgm:cxn modelId="{8BB0A97A-8E7C-40DB-A397-5F4374588DD1}" type="presParOf" srcId="{F9777A12-9415-498B-BE29-3A293FFBCEF3}" destId="{A0B9E4AE-0D8C-4A59-AEEF-BB6C1D49AD8B}" srcOrd="0" destOrd="0" presId="urn:microsoft.com/office/officeart/2005/8/layout/hierarchy4"/>
    <dgm:cxn modelId="{F7F96554-124E-4620-949B-98C82514F87F}" type="presParOf" srcId="{F9777A12-9415-498B-BE29-3A293FFBCEF3}" destId="{CCFA2C92-E62E-4894-9378-B602454C8C7A}" srcOrd="1" destOrd="0" presId="urn:microsoft.com/office/officeart/2005/8/layout/hierarchy4"/>
    <dgm:cxn modelId="{399FE37D-66E9-436F-8872-71C341F01C52}" type="presParOf" srcId="{3CB6EB3E-4289-4FE8-BC46-5395177803F2}" destId="{CBCA8ED5-F467-4436-ABBC-ACB3B3038B0F}" srcOrd="3" destOrd="0" presId="urn:microsoft.com/office/officeart/2005/8/layout/hierarchy4"/>
    <dgm:cxn modelId="{AB33C642-0134-4B3C-9C17-A89AE4A4DC65}" type="presParOf" srcId="{3CB6EB3E-4289-4FE8-BC46-5395177803F2}" destId="{B99B7492-E2D8-48FC-B4D4-82064BD0A318}" srcOrd="4" destOrd="0" presId="urn:microsoft.com/office/officeart/2005/8/layout/hierarchy4"/>
    <dgm:cxn modelId="{99EED560-A296-4CE6-BEA0-FA9EA1B30209}" type="presParOf" srcId="{B99B7492-E2D8-48FC-B4D4-82064BD0A318}" destId="{4A230DD5-FAA4-43FA-8809-0143BE5A7E63}" srcOrd="0" destOrd="0" presId="urn:microsoft.com/office/officeart/2005/8/layout/hierarchy4"/>
    <dgm:cxn modelId="{C8AE09B2-CEA5-4EE6-A911-B99ABB9AFB83}" type="presParOf" srcId="{B99B7492-E2D8-48FC-B4D4-82064BD0A318}" destId="{52468EDC-7CA2-4C82-9E50-B2A3168CE3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905001"/>
            <a:ext cx="8458200" cy="196691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Урок 1.</a:t>
            </a:r>
            <a:br>
              <a:rPr lang="ru-RU" b="1" i="1" dirty="0" smtClean="0"/>
            </a:br>
            <a:r>
              <a:rPr lang="ru-RU" b="1" i="1" dirty="0" smtClean="0"/>
              <a:t>Тема: Быть личностью.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4267200"/>
            <a:ext cx="4953000" cy="227226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Индивидуальность –это неповторимый набор красок для шедевра по названию «Личность», но еще вовсе не сам шедевр.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В.Гаврилов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914400"/>
            <a:ext cx="8839200" cy="762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</a:rPr>
              <a:t>3. Мировоззрение и жизненные ценности.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dirty="0" err="1" smtClean="0"/>
              <a:t>Я-сам</a:t>
            </a:r>
            <a:r>
              <a:rPr lang="ru-RU" dirty="0" smtClean="0"/>
              <a:t> (внешний вид, поведение, способности, перспективы);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Поиск смысла жизни;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Счастье;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Профессиональный выбор;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/>
              <a:t>Семья.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Мировоззрение</a:t>
            </a:r>
            <a:r>
              <a:rPr lang="ru-RU" sz="3600" dirty="0" smtClean="0"/>
              <a:t> - это система взглядов на мир, на место человека в нем и на смысл его жизни и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Задание.</a:t>
            </a:r>
          </a:p>
          <a:p>
            <a:pPr>
              <a:buNone/>
            </a:pPr>
            <a:r>
              <a:rPr lang="ru-RU" i="1" dirty="0" smtClean="0"/>
              <a:t>Прочитайте текст учебника на стр.10</a:t>
            </a: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ДОМАШНЕЕ ЗАДАНИЕ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i="1" dirty="0" smtClean="0"/>
              <a:t>Учить </a:t>
            </a:r>
            <a:r>
              <a:rPr lang="ru-RU" sz="3600" i="1" smtClean="0"/>
              <a:t>параграф </a:t>
            </a:r>
            <a:r>
              <a:rPr lang="ru-RU" sz="3600" i="1" smtClean="0"/>
              <a:t>1, </a:t>
            </a:r>
            <a:r>
              <a:rPr lang="ru-RU" sz="3600" i="1" dirty="0" smtClean="0"/>
              <a:t>выучить определения, рубрика «в классе и дома» №4</a:t>
            </a:r>
            <a:endParaRPr lang="ru-RU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5830" lvl="1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Человек, индивид, личность.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Этапы  становления личности.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925830" lvl="1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Мировоззрение и жизненные ценности.</a:t>
            </a:r>
          </a:p>
          <a:p>
            <a:pPr marL="925830" lvl="1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002060"/>
                </a:solidFill>
              </a:rPr>
              <a:t>Природное социальное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1. Индивид, индивидуальность, личность.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pPr marL="109728" indent="0">
              <a:buNone/>
            </a:pPr>
            <a:r>
              <a:rPr lang="ru-RU" i="1" dirty="0" smtClean="0"/>
              <a:t>   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625" y="1952458"/>
            <a:ext cx="3810000" cy="20619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25" y="4146145"/>
            <a:ext cx="27432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1" y="4216907"/>
            <a:ext cx="2736129" cy="25100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683904" y="1363329"/>
            <a:ext cx="1776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/>
            <a:r>
              <a:rPr lang="ru-RU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4450" y="3557067"/>
            <a:ext cx="1894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природное</a:t>
            </a:r>
            <a:endParaRPr lang="ru-RU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69331" y="3495512"/>
            <a:ext cx="27437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480" lvl="1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667002" y="4080287"/>
            <a:ext cx="1752598" cy="720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19600" y="4080287"/>
            <a:ext cx="1838325" cy="7965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658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2193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Индивид</a:t>
            </a:r>
            <a:r>
              <a:rPr lang="ru-RU" dirty="0" smtClean="0"/>
              <a:t> (</a:t>
            </a:r>
            <a:r>
              <a:rPr lang="en-US" dirty="0" err="1" smtClean="0"/>
              <a:t>individuum</a:t>
            </a:r>
            <a:r>
              <a:rPr lang="ru-RU" dirty="0" smtClean="0"/>
              <a:t> - отдельный человек) - это человек, как один из многих себе подобных представителей человеческого рода.</a:t>
            </a:r>
          </a:p>
          <a:p>
            <a:r>
              <a:rPr lang="ru-RU" b="1" dirty="0" smtClean="0"/>
              <a:t>Индивидуальность</a:t>
            </a:r>
            <a:r>
              <a:rPr lang="ru-RU" dirty="0" smtClean="0"/>
              <a:t> - неповторимое своеобразие человека, набор его уникальных качеств.</a:t>
            </a:r>
          </a:p>
          <a:p>
            <a:r>
              <a:rPr lang="ru-RU" b="1" dirty="0" smtClean="0"/>
              <a:t>Личность</a:t>
            </a:r>
            <a:r>
              <a:rPr lang="ru-RU" dirty="0" smtClean="0"/>
              <a:t> - это устойчивая система социально-значимых черт, характеризующих индивида, как члена того или иного общества.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Индивид, индивидуальность, личность.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429000" y="762000"/>
            <a:ext cx="5257800" cy="60133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Известный древнегреческий баснописец Эзоп был рабом Ксанфа. Однажды Ксанф отправил Эзопа посмотреть, много ли народу в бане. Вернувшись, Эзоп сказал, что в бане один человек. Ксанф пришел в баню и усидел, что там много народа.</a:t>
            </a:r>
          </a:p>
          <a:p>
            <a:pPr>
              <a:buNone/>
            </a:pPr>
            <a:r>
              <a:rPr lang="ru-RU" dirty="0" smtClean="0"/>
              <a:t>- Почему ты обманул меня? - закричал он на Эзопа.</a:t>
            </a:r>
          </a:p>
          <a:p>
            <a:pPr>
              <a:buNone/>
            </a:pPr>
            <a:r>
              <a:rPr lang="ru-RU" dirty="0" smtClean="0"/>
              <a:t>- Взгляни на этот камень, - ответил Эзоп. - Он лежал у порога, все спотыкались ругались, но никто не убрал его. Нашелся лишь один, который, споткнувшись, откинул его подальше. Вот я и решил, что он единственный человек в этой бане.</a:t>
            </a:r>
          </a:p>
          <a:p>
            <a:pPr>
              <a:buNone/>
            </a:pPr>
            <a:r>
              <a:rPr lang="ru-RU" dirty="0" smtClean="0"/>
              <a:t>1) Заполните пропуски в тексте.</a:t>
            </a:r>
          </a:p>
          <a:p>
            <a:pPr>
              <a:buNone/>
            </a:pPr>
            <a:r>
              <a:rPr lang="ru-RU" dirty="0" smtClean="0"/>
              <a:t>Можно сказать, что Ксанф употреблял понятие  «человек» в значении__________________, а Эзоп - в значении ________________________ .</a:t>
            </a:r>
          </a:p>
          <a:p>
            <a:pPr>
              <a:buNone/>
            </a:pPr>
            <a:r>
              <a:rPr lang="ru-RU" dirty="0" smtClean="0"/>
              <a:t>2) Какие особенности личности Эзопа проявились в этой ситуации?</a:t>
            </a:r>
            <a:endParaRPr lang="ru-RU" dirty="0"/>
          </a:p>
        </p:txBody>
      </p:sp>
      <p:pic>
        <p:nvPicPr>
          <p:cNvPr id="7" name="Содержимое 6" descr="C:\Users\Оксана\Преподаватель\История\Иллюстрации по истории\Портретная галерея\Эзоп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312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5638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Эзоп</a:t>
            </a:r>
          </a:p>
          <a:p>
            <a:pPr algn="ctr"/>
            <a:r>
              <a:rPr lang="ru-RU" dirty="0" smtClean="0"/>
              <a:t> (древнегреческий баснописец)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610600" cy="762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Социализация</a:t>
            </a:r>
            <a:r>
              <a:rPr lang="ru-RU" sz="3200" dirty="0" smtClean="0"/>
              <a:t> – процесс становления     личности.</a:t>
            </a:r>
            <a:endParaRPr lang="ru-RU" sz="3200" dirty="0"/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609600" y="381000"/>
            <a:ext cx="8153400" cy="76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Этапы становления личности.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2057400"/>
          <a:ext cx="8229600" cy="4516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помогает человеку пройти путь социализации?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ситуацию изложенную в учебнике на стр. 12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Задание</a:t>
            </a:r>
            <a:br>
              <a:rPr lang="ru-RU" sz="2700" dirty="0" smtClean="0"/>
            </a:br>
            <a:r>
              <a:rPr lang="ru-RU" sz="2200" dirty="0" smtClean="0"/>
              <a:t>В стране К. совершеннолетние граждане отвечали на вопрос: «Какой фактор Вы считаете основным в формировании личности?» Результаты опроса приведены в диаграмме. Рассмотрите диаграмму и ответьте на вопросы.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33698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Какой ответ выбрали большинство опрошенных?</a:t>
            </a:r>
          </a:p>
          <a:p>
            <a:pPr lvl="0"/>
            <a:r>
              <a:rPr lang="ru-RU" dirty="0" smtClean="0"/>
              <a:t>Какой фактор опрошенные сочли наименее важным?</a:t>
            </a:r>
          </a:p>
          <a:p>
            <a:pPr lvl="0"/>
            <a:r>
              <a:rPr lang="ru-RU" dirty="0" smtClean="0"/>
              <a:t>Какие из названных опрошенными факторов социализации относятся к ближайшему окружению человека?</a:t>
            </a:r>
          </a:p>
          <a:p>
            <a:pPr lvl="0"/>
            <a:r>
              <a:rPr lang="ru-RU" dirty="0" smtClean="0"/>
              <a:t>Какие из названных опрошенными факторов социализации относятся к опосредованному окружению человека?</a:t>
            </a:r>
          </a:p>
          <a:p>
            <a:pPr lvl="0"/>
            <a:r>
              <a:rPr lang="ru-RU" dirty="0" smtClean="0"/>
              <a:t>Сделайте вывод о том, какую группу факторов социализации опрошенные считают наиболее важной в формировании личности, ответ аргументируйте.</a:t>
            </a:r>
          </a:p>
          <a:p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52400" y="2133600"/>
          <a:ext cx="4419600" cy="433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513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Georgia</vt:lpstr>
      <vt:lpstr>Times New Roman</vt:lpstr>
      <vt:lpstr>Trebuchet MS</vt:lpstr>
      <vt:lpstr>Wingdings</vt:lpstr>
      <vt:lpstr>Wingdings 2</vt:lpstr>
      <vt:lpstr>Городская</vt:lpstr>
      <vt:lpstr>Урок 1. Тема: Быть личностью. </vt:lpstr>
      <vt:lpstr>План урока.</vt:lpstr>
      <vt:lpstr>1. Индивид, индивидуальность, личность.</vt:lpstr>
      <vt:lpstr>1. Индивид, индивидуальность, личность.</vt:lpstr>
      <vt:lpstr>Презентация PowerPoint</vt:lpstr>
      <vt:lpstr>Социализация – процесс становления     личности.</vt:lpstr>
      <vt:lpstr>Кто помогает человеку пройти путь социализации?</vt:lpstr>
      <vt:lpstr>Задание.</vt:lpstr>
      <vt:lpstr>Задание В стране К. совершеннолетние граждане отвечали на вопрос: «Какой фактор Вы считаете основным в формировании личности?» Результаты опроса приведены в диаграмме. Рассмотрите диаграмму и ответьте на вопросы. </vt:lpstr>
      <vt:lpstr>3. Мировоззрение и жизненные ценности. </vt:lpstr>
      <vt:lpstr> Мировоззрение - это система взглядов на мир, на место человека в нем и на смысл его жизни и деятельности. 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1. Тема: Быть личностью.</dc:title>
  <dc:creator>User</dc:creator>
  <cp:lastModifiedBy>Саня</cp:lastModifiedBy>
  <cp:revision>10</cp:revision>
  <dcterms:created xsi:type="dcterms:W3CDTF">2012-09-04T18:39:04Z</dcterms:created>
  <dcterms:modified xsi:type="dcterms:W3CDTF">2014-10-18T06:48:39Z</dcterms:modified>
</cp:coreProperties>
</file>