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3" r:id="rId4"/>
    <p:sldId id="264" r:id="rId5"/>
    <p:sldId id="265" r:id="rId6"/>
    <p:sldId id="266" r:id="rId7"/>
    <p:sldId id="260" r:id="rId8"/>
    <p:sldId id="262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2470-47DD-4FF5-8794-8CC4235B4CAD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D793-A1F8-4F11-B8CD-99B80395E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BB77-63D8-4362-918A-2B48F31CAEE4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7E9A-8600-4884-B3B1-6732B26F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B9DA-926E-4F07-8B00-20555F2A9946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E9DA-EB28-4C41-955B-057F6B600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EEA3-AF7E-4400-8AC7-259B5BE45BB3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7D28-C932-417D-A0CF-823B638FF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6BE4-CA12-4C62-B263-FAA92A9A2CCC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84C8-5598-4190-8F26-49EA422B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E3AE-6C7A-4C30-A5FC-20DEDB66EADB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D24-746E-43EF-94BB-CA4355A1C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AB12-BBFE-442C-A173-1DF21A28C93C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3788-22B1-40DE-AD68-C836C9257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10AD-4810-4C79-ADF3-54DAEF120E55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4C38-C057-48D6-90EB-2D670255B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03F1-E8CE-4212-A61C-A6670D919EA5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03EA-BF9C-4B50-8531-0F45274CA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E24F-ABAE-4D9A-8906-DC584CE15819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CB44-4BF9-4E7E-9885-8E1906579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E511-4DA2-44A2-AAE1-F3B1BED00625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225D-63FB-442C-97D1-03CC5C5C1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0B0EB-C344-459E-A609-4AA1BC8AE062}" type="datetimeFigureOut">
              <a:rPr lang="ru-RU"/>
              <a:pPr>
                <a:defRPr/>
              </a:pPr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3BD3E-DCB1-47B6-9C7D-FDC2D552C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Ennio%20Morricone%20-%20Chi%20Mai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ё 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000527" cy="557216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6" name="Вертикальный свиток 5"/>
          <p:cNvSpPr/>
          <p:nvPr/>
        </p:nvSpPr>
        <p:spPr>
          <a:xfrm>
            <a:off x="4787900" y="620713"/>
            <a:ext cx="4071938" cy="5214937"/>
          </a:xfrm>
          <a:prstGeom prst="verticalScroll">
            <a:avLst/>
          </a:prstGeom>
          <a:solidFill>
            <a:srgbClr val="00B0F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7030A0"/>
                </a:solidFill>
                <a:cs typeface="Arial" charset="0"/>
              </a:rPr>
              <a:t>Педагог дополнительного образования МОУ ДОД ЦЭВД, </a:t>
            </a:r>
          </a:p>
          <a:p>
            <a:pPr algn="ctr">
              <a:defRPr/>
            </a:pPr>
            <a:r>
              <a:rPr lang="ru-RU" b="1">
                <a:solidFill>
                  <a:srgbClr val="7030A0"/>
                </a:solidFill>
                <a:cs typeface="Arial" charset="0"/>
              </a:rPr>
              <a:t>учитель </a:t>
            </a:r>
          </a:p>
          <a:p>
            <a:pPr algn="ctr">
              <a:defRPr/>
            </a:pPr>
            <a:r>
              <a:rPr lang="ru-RU" b="1">
                <a:solidFill>
                  <a:srgbClr val="7030A0"/>
                </a:solidFill>
                <a:cs typeface="Arial" charset="0"/>
              </a:rPr>
              <a:t>изобразительного</a:t>
            </a:r>
          </a:p>
          <a:p>
            <a:pPr algn="ctr">
              <a:defRPr/>
            </a:pPr>
            <a:r>
              <a:rPr lang="ru-RU" b="1">
                <a:solidFill>
                  <a:srgbClr val="7030A0"/>
                </a:solidFill>
                <a:cs typeface="Arial" charset="0"/>
              </a:rPr>
              <a:t>искусства </a:t>
            </a:r>
          </a:p>
          <a:p>
            <a:pPr algn="ctr">
              <a:defRPr/>
            </a:pPr>
            <a:r>
              <a:rPr lang="ru-RU" b="1">
                <a:solidFill>
                  <a:srgbClr val="7030A0"/>
                </a:solidFill>
                <a:cs typeface="Arial" charset="0"/>
              </a:rPr>
              <a:t>МОУ СОШ №5 г. Балашова</a:t>
            </a:r>
          </a:p>
          <a:p>
            <a:pPr algn="ctr">
              <a:defRPr/>
            </a:pPr>
            <a:r>
              <a:rPr lang="ru-RU" b="1">
                <a:solidFill>
                  <a:srgbClr val="7030A0"/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b="1">
                <a:solidFill>
                  <a:srgbClr val="7030A0"/>
                </a:solidFill>
                <a:cs typeface="Arial" charset="0"/>
              </a:rPr>
              <a:t>Титаева</a:t>
            </a:r>
            <a:r>
              <a:rPr lang="ru-RU" b="1" i="1">
                <a:solidFill>
                  <a:srgbClr val="7030A0"/>
                </a:solidFill>
                <a:cs typeface="Arial" charset="0"/>
              </a:rPr>
              <a:t> Наталья </a:t>
            </a:r>
          </a:p>
          <a:p>
            <a:pPr algn="ctr">
              <a:defRPr/>
            </a:pPr>
            <a:r>
              <a:rPr lang="ru-RU" b="1" i="1">
                <a:solidFill>
                  <a:srgbClr val="7030A0"/>
                </a:solidFill>
                <a:cs typeface="Arial" charset="0"/>
              </a:rPr>
              <a:t>Владимировна.</a:t>
            </a:r>
          </a:p>
        </p:txBody>
      </p:sp>
      <p:pic>
        <p:nvPicPr>
          <p:cNvPr id="5" name="Ennio Morricone - Chi Mai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2438" y="60721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00063" y="0"/>
            <a:ext cx="8286750" cy="6215063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</a:rPr>
              <a:t>Многому  я научилась у своих наставников, ещё более – у своих товарищей, но более всего – у своих учеников.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0350"/>
            <a:ext cx="5000625" cy="621506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Photo-0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Умение увлечь учеников своим предметом и есть педагогическое мастерство, к которому мы все стремимся.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Photo-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Photo-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Photo-0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P10203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Внеурочная деятельность.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-0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725" y="1428750"/>
            <a:ext cx="3644900" cy="435768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22555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Творческие работы учащихся, представленные на  конкурсах</a:t>
            </a:r>
          </a:p>
          <a:p>
            <a:pPr algn="ctr"/>
            <a:r>
              <a:rPr lang="ru-RU" sz="2400" b="1">
                <a:latin typeface="Calibri" pitchFamily="34" charset="0"/>
              </a:rPr>
              <a:t> и выставках декоративно-прикладного творчества.</a:t>
            </a:r>
          </a:p>
        </p:txBody>
      </p:sp>
      <p:pic>
        <p:nvPicPr>
          <p:cNvPr id="21507" name="Picture 2" descr="D:\Фото\саратов\3196938110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3571875" cy="44291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Photo-00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60</Words>
  <Application>Microsoft Office PowerPoint</Application>
  <PresentationFormat>Экран (4:3)</PresentationFormat>
  <Paragraphs>13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11</cp:revision>
  <dcterms:created xsi:type="dcterms:W3CDTF">2012-01-28T10:26:07Z</dcterms:created>
  <dcterms:modified xsi:type="dcterms:W3CDTF">2014-07-31T08:26:53Z</dcterms:modified>
</cp:coreProperties>
</file>