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2" r:id="rId20"/>
    <p:sldId id="273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7C8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EE62-4C14-450B-9935-AD8487AD29B8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FA0D-9E26-43A1-BA31-EE439E5AF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EE62-4C14-450B-9935-AD8487AD29B8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FA0D-9E26-43A1-BA31-EE439E5AF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EE62-4C14-450B-9935-AD8487AD29B8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FA0D-9E26-43A1-BA31-EE439E5AF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EE62-4C14-450B-9935-AD8487AD29B8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FA0D-9E26-43A1-BA31-EE439E5AF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EE62-4C14-450B-9935-AD8487AD29B8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FA0D-9E26-43A1-BA31-EE439E5AF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EE62-4C14-450B-9935-AD8487AD29B8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FA0D-9E26-43A1-BA31-EE439E5AF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EE62-4C14-450B-9935-AD8487AD29B8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FA0D-9E26-43A1-BA31-EE439E5AF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EE62-4C14-450B-9935-AD8487AD29B8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FA0D-9E26-43A1-BA31-EE439E5AF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EE62-4C14-450B-9935-AD8487AD29B8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FA0D-9E26-43A1-BA31-EE439E5AF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EE62-4C14-450B-9935-AD8487AD29B8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FA0D-9E26-43A1-BA31-EE439E5AF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EE62-4C14-450B-9935-AD8487AD29B8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FA0D-9E26-43A1-BA31-EE439E5AF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6EE62-4C14-450B-9935-AD8487AD29B8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FA0D-9E26-43A1-BA31-EE439E5AF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Культура</a:t>
            </a:r>
            <a:br>
              <a:rPr lang="ru-RU" sz="9600" b="1" dirty="0" smtClean="0"/>
            </a:br>
            <a:r>
              <a:rPr lang="ru-RU" sz="9600" b="1" dirty="0" smtClean="0"/>
              <a:t>чувашского</a:t>
            </a:r>
            <a:br>
              <a:rPr lang="ru-RU" sz="9600" b="1" dirty="0" smtClean="0"/>
            </a:br>
            <a:r>
              <a:rPr lang="ru-RU" sz="9600" b="1" dirty="0" smtClean="0"/>
              <a:t>народа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u="sng" dirty="0" smtClean="0"/>
              <a:t>Чувашская народная музыка</a:t>
            </a:r>
            <a:endParaRPr lang="ru-RU" sz="4800" b="1" u="sng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sz="4000" dirty="0" smtClean="0"/>
          </a:p>
          <a:p>
            <a:r>
              <a:rPr lang="ru-RU" sz="4800" b="1" dirty="0" smtClean="0"/>
              <a:t>Музыкальный лад –    пентатоника.</a:t>
            </a:r>
          </a:p>
          <a:p>
            <a:endParaRPr lang="ru-RU" sz="4800" b="1" dirty="0" smtClean="0"/>
          </a:p>
          <a:p>
            <a:r>
              <a:rPr lang="ru-RU" sz="4800" b="1" dirty="0" smtClean="0"/>
              <a:t>Пентатоника – </a:t>
            </a:r>
          </a:p>
          <a:p>
            <a:pPr>
              <a:buNone/>
            </a:pPr>
            <a:r>
              <a:rPr lang="ru-RU" sz="4800" b="1" dirty="0" smtClean="0"/>
              <a:t>   лад из 5 звуков.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Чувашские народные музыкальные инструменты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sovch.chuvashia.com/2009/03/06/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484784"/>
            <a:ext cx="3960440" cy="3960440"/>
          </a:xfrm>
          <a:prstGeom prst="rect">
            <a:avLst/>
          </a:prstGeom>
          <a:noFill/>
        </p:spPr>
      </p:pic>
      <p:pic>
        <p:nvPicPr>
          <p:cNvPr id="23558" name="Picture 6" descr="http://tvorite.ru/uploads/posts/2008-11/1227593790_gu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920" y="2780928"/>
            <a:ext cx="5088565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http://sovch.chuvashia.com/wp-content/uploads/_101020-03-d0bcd0b0d0bbd18cd186d0b5d0b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924944"/>
            <a:ext cx="4920547" cy="3690410"/>
          </a:xfrm>
          <a:prstGeom prst="rect">
            <a:avLst/>
          </a:prstGeom>
          <a:noFill/>
        </p:spPr>
      </p:pic>
      <p:pic>
        <p:nvPicPr>
          <p:cNvPr id="25606" name="Picture 6" descr="http://www.xn--c1acsok.xn--p1ai/sites/default/files/kollektiv/%D0%B4%D1%83%D0%B1%D1%80%D0%B0%D0%B2%D1%83%D1%88%D0%BA%D0%B0%2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404664"/>
            <a:ext cx="4791897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Чувашские народные танцы</a:t>
            </a:r>
            <a:endParaRPr lang="ru-RU" sz="4000" b="1" dirty="0"/>
          </a:p>
        </p:txBody>
      </p:sp>
      <p:pic>
        <p:nvPicPr>
          <p:cNvPr id="26626" name="Picture 2" descr="http://www.rgo.ru/wp-content/uploads/2011/11/ansembl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44824"/>
            <a:ext cx="878497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irsk.ru/system/files/image/vospit/st-ves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4762500" cy="3571875"/>
          </a:xfrm>
          <a:prstGeom prst="rect">
            <a:avLst/>
          </a:prstGeom>
          <a:noFill/>
        </p:spPr>
      </p:pic>
      <p:pic>
        <p:nvPicPr>
          <p:cNvPr id="27652" name="Picture 4" descr="http://content.foto.mail.ru/mail/dta_cheb/165/i-1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5" y="3123326"/>
            <a:ext cx="4922911" cy="3470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uprava.mv.ru/news/2009/aprel/chuvashi/chuvashi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6993" y="620688"/>
            <a:ext cx="8631324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nasledie.nbchr.ru/upload/information_system_12/3/item_371/tarava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556792"/>
            <a:ext cx="3384376" cy="508928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/>
              <a:t>Тарават</a:t>
            </a:r>
            <a:r>
              <a:rPr lang="ru-RU" sz="4000" b="1" dirty="0"/>
              <a:t>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(</a:t>
            </a:r>
            <a:r>
              <a:rPr lang="ru-RU" sz="4000" b="1" dirty="0"/>
              <a:t>Игнатьева) Валентина Николаевна</a:t>
            </a:r>
            <a:endParaRPr lang="ru-RU" sz="4000" dirty="0"/>
          </a:p>
        </p:txBody>
      </p:sp>
      <p:pic>
        <p:nvPicPr>
          <p:cNvPr id="29700" name="Picture 4" descr="Валентина Тарават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1" y="1556792"/>
            <a:ext cx="353214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Книги Валентины </a:t>
            </a:r>
            <a:r>
              <a:rPr lang="ru-RU" sz="4000" b="1" dirty="0" err="1" smtClean="0"/>
              <a:t>Тарават</a:t>
            </a:r>
            <a:endParaRPr lang="ru-RU" sz="4000" b="1" dirty="0"/>
          </a:p>
        </p:txBody>
      </p:sp>
      <p:pic>
        <p:nvPicPr>
          <p:cNvPr id="30722" name="Picture 2" descr="http://ru.i-sum.su/tavar/100/2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3212976"/>
            <a:ext cx="2234729" cy="3240360"/>
          </a:xfrm>
          <a:prstGeom prst="rect">
            <a:avLst/>
          </a:prstGeom>
          <a:noFill/>
        </p:spPr>
      </p:pic>
      <p:pic>
        <p:nvPicPr>
          <p:cNvPr id="30724" name="Picture 4" descr="Кĕтмен венчет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700808"/>
            <a:ext cx="1905000" cy="2762251"/>
          </a:xfrm>
          <a:prstGeom prst="rect">
            <a:avLst/>
          </a:prstGeom>
          <a:noFill/>
        </p:spPr>
      </p:pic>
      <p:pic>
        <p:nvPicPr>
          <p:cNvPr id="30726" name="Picture 6" descr="http://www.chuvbook.ru/img/books/big/podrostay_2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3" y="3933056"/>
            <a:ext cx="2017075" cy="2591942"/>
          </a:xfrm>
          <a:prstGeom prst="rect">
            <a:avLst/>
          </a:prstGeom>
          <a:noFill/>
        </p:spPr>
      </p:pic>
      <p:pic>
        <p:nvPicPr>
          <p:cNvPr id="30728" name="Picture 8" descr="http://www.chuvbook.ru/img/books/big/tar_20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1484784"/>
            <a:ext cx="1809750" cy="288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Песня «Лень». Слова и музыка </a:t>
            </a:r>
            <a:r>
              <a:rPr lang="ru-RU" sz="2400" b="1" dirty="0" err="1" smtClean="0"/>
              <a:t>В.Тарават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805264"/>
          </a:xfrm>
        </p:spPr>
        <p:txBody>
          <a:bodyPr>
            <a:normAutofit fontScale="25000" lnSpcReduction="20000"/>
          </a:bodyPr>
          <a:lstStyle/>
          <a:p>
            <a:pPr lvl="0" algn="ctr">
              <a:buNone/>
            </a:pPr>
            <a:r>
              <a:rPr lang="ru-RU" sz="6400" b="1" dirty="0" smtClean="0"/>
              <a:t>По пятам за мной весь день ходит лень.</a:t>
            </a:r>
          </a:p>
          <a:p>
            <a:pPr algn="ctr">
              <a:buNone/>
            </a:pPr>
            <a:r>
              <a:rPr lang="ru-RU" sz="6400" b="1" dirty="0" smtClean="0"/>
              <a:t>          По пятам за </a:t>
            </a:r>
            <a:r>
              <a:rPr lang="ru-RU" sz="6400" b="1" smtClean="0"/>
              <a:t>мной весь </a:t>
            </a:r>
            <a:r>
              <a:rPr lang="ru-RU" sz="6400" b="1" dirty="0" smtClean="0"/>
              <a:t>день ходит лень.</a:t>
            </a:r>
          </a:p>
          <a:p>
            <a:pPr algn="ctr">
              <a:buNone/>
            </a:pPr>
            <a:r>
              <a:rPr lang="ru-RU" sz="6400" b="1" dirty="0" smtClean="0"/>
              <a:t>          Отвяжись, ты, отвяжись!</a:t>
            </a:r>
          </a:p>
          <a:p>
            <a:pPr algn="ctr">
              <a:buNone/>
            </a:pPr>
            <a:r>
              <a:rPr lang="ru-RU" sz="6400" b="1" dirty="0" smtClean="0"/>
              <a:t>          Ты же лень, поленись.</a:t>
            </a:r>
          </a:p>
          <a:p>
            <a:pPr algn="ctr">
              <a:buNone/>
            </a:pPr>
            <a:r>
              <a:rPr lang="ru-RU" sz="6400" b="1" dirty="0" smtClean="0"/>
              <a:t>           Отвяжись, отвяжись.</a:t>
            </a:r>
          </a:p>
          <a:p>
            <a:pPr algn="ctr">
              <a:buNone/>
            </a:pPr>
            <a:r>
              <a:rPr lang="ru-RU" sz="6400" b="1" dirty="0" smtClean="0"/>
              <a:t> </a:t>
            </a:r>
          </a:p>
          <a:p>
            <a:pPr lvl="0" algn="ctr">
              <a:buNone/>
            </a:pPr>
            <a:r>
              <a:rPr lang="ru-RU" sz="6400" b="1" dirty="0" smtClean="0"/>
              <a:t>Шепчет нежные слова мне, ой, слова.</a:t>
            </a:r>
          </a:p>
          <a:p>
            <a:pPr algn="ctr">
              <a:buNone/>
            </a:pPr>
            <a:r>
              <a:rPr lang="ru-RU" sz="6400" b="1" dirty="0" smtClean="0"/>
              <a:t>Прямо кругом голова, ой, голова.</a:t>
            </a:r>
          </a:p>
          <a:p>
            <a:pPr algn="ctr">
              <a:buNone/>
            </a:pPr>
            <a:r>
              <a:rPr lang="ru-RU" sz="6400" b="1" dirty="0" smtClean="0"/>
              <a:t>Отвяжись, ты, отвяжись!</a:t>
            </a:r>
          </a:p>
          <a:p>
            <a:pPr algn="ctr">
              <a:buNone/>
            </a:pPr>
            <a:r>
              <a:rPr lang="ru-RU" sz="6400" b="1" dirty="0" smtClean="0"/>
              <a:t>Ты же лень, поленись.</a:t>
            </a:r>
          </a:p>
          <a:p>
            <a:pPr algn="ctr">
              <a:buNone/>
            </a:pPr>
            <a:r>
              <a:rPr lang="ru-RU" sz="6400" b="1" dirty="0" smtClean="0"/>
              <a:t>Отвяжись, отвяжись.</a:t>
            </a:r>
          </a:p>
          <a:p>
            <a:pPr algn="ctr">
              <a:buNone/>
            </a:pPr>
            <a:r>
              <a:rPr lang="ru-RU" sz="6400" b="1" dirty="0" smtClean="0"/>
              <a:t> </a:t>
            </a:r>
          </a:p>
          <a:p>
            <a:pPr lvl="0" algn="ctr">
              <a:buNone/>
            </a:pPr>
            <a:r>
              <a:rPr lang="ru-RU" sz="6400" b="1" dirty="0" smtClean="0"/>
              <a:t>Не вяжи мне больше руки, не вяжи!</a:t>
            </a:r>
          </a:p>
          <a:p>
            <a:pPr algn="ctr">
              <a:buNone/>
            </a:pPr>
            <a:r>
              <a:rPr lang="ru-RU" sz="6400" b="1" dirty="0" smtClean="0"/>
              <a:t>От безделья только муки, отвяжись!</a:t>
            </a:r>
          </a:p>
          <a:p>
            <a:pPr algn="ctr">
              <a:buNone/>
            </a:pPr>
            <a:r>
              <a:rPr lang="ru-RU" sz="6400" b="1" dirty="0" smtClean="0"/>
              <a:t>Отвяжись, ты, отвяжись!</a:t>
            </a:r>
          </a:p>
          <a:p>
            <a:pPr algn="ctr">
              <a:buNone/>
            </a:pPr>
            <a:r>
              <a:rPr lang="ru-RU" sz="6400" b="1" dirty="0" smtClean="0"/>
              <a:t>Ты же лень, поленись.</a:t>
            </a:r>
          </a:p>
          <a:p>
            <a:pPr algn="ctr">
              <a:buNone/>
            </a:pPr>
            <a:r>
              <a:rPr lang="ru-RU" sz="6400" b="1" dirty="0" smtClean="0"/>
              <a:t>Отвяжись, отвяжись.</a:t>
            </a:r>
          </a:p>
          <a:p>
            <a:pPr algn="ctr">
              <a:buNone/>
            </a:pPr>
            <a:r>
              <a:rPr lang="ru-RU" sz="6400" b="1" dirty="0" smtClean="0"/>
              <a:t> </a:t>
            </a:r>
          </a:p>
          <a:p>
            <a:pPr lvl="0" algn="ctr">
              <a:buNone/>
            </a:pPr>
            <a:r>
              <a:rPr lang="ru-RU" sz="6400" b="1" dirty="0" smtClean="0"/>
              <a:t>Руки, ноги – колотушки. Ой, беда!</a:t>
            </a:r>
          </a:p>
          <a:p>
            <a:pPr algn="ctr">
              <a:buNone/>
            </a:pPr>
            <a:r>
              <a:rPr lang="ru-RU" sz="6400" b="1" dirty="0" smtClean="0"/>
              <a:t>Не возьму тебя в подружки никогда.</a:t>
            </a:r>
          </a:p>
          <a:p>
            <a:pPr algn="ctr">
              <a:buNone/>
            </a:pPr>
            <a:r>
              <a:rPr lang="ru-RU" sz="6400" b="1" dirty="0" smtClean="0"/>
              <a:t>Отвяжись, ты, отвяжись!</a:t>
            </a:r>
          </a:p>
          <a:p>
            <a:pPr algn="ctr">
              <a:buNone/>
            </a:pPr>
            <a:r>
              <a:rPr lang="ru-RU" sz="6400" b="1" dirty="0" smtClean="0"/>
              <a:t>Ты же лень, поленись.</a:t>
            </a:r>
          </a:p>
          <a:p>
            <a:pPr algn="ctr">
              <a:buNone/>
            </a:pPr>
            <a:r>
              <a:rPr lang="ru-RU" sz="6400" b="1" dirty="0" smtClean="0"/>
              <a:t>Отвяжись, отвяжись.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Чувашский национальный конгресс</a:t>
            </a:r>
            <a:endParaRPr lang="ru-RU" sz="4000" b="1" dirty="0"/>
          </a:p>
        </p:txBody>
      </p:sp>
      <p:pic>
        <p:nvPicPr>
          <p:cNvPr id="1028" name="Picture 4" descr="http://www.nasledie.nbchr.ru/upload/images/etnos/chnk/chuvasch_kongres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91394" y="2204864"/>
            <a:ext cx="3077858" cy="3096344"/>
          </a:xfrm>
          <a:prstGeom prst="rect">
            <a:avLst/>
          </a:prstGeom>
          <a:noFill/>
        </p:spPr>
      </p:pic>
      <p:pic>
        <p:nvPicPr>
          <p:cNvPr id="1030" name="Picture 6" descr="http://foto.cheb.ru/foto/foto.cheb.ru-689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3" y="1916832"/>
            <a:ext cx="5544616" cy="3710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Чуваши</a:t>
            </a:r>
            <a:endParaRPr lang="ru-RU" sz="6600" b="1" dirty="0"/>
          </a:p>
        </p:txBody>
      </p:sp>
      <p:pic>
        <p:nvPicPr>
          <p:cNvPr id="1026" name="Picture 2" descr="http://www.an-tat.ru/i/upl/img_16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41074" y="1628800"/>
            <a:ext cx="3468384" cy="4896544"/>
          </a:xfrm>
          <a:prstGeom prst="rect">
            <a:avLst/>
          </a:prstGeom>
          <a:noFill/>
        </p:spPr>
      </p:pic>
      <p:pic>
        <p:nvPicPr>
          <p:cNvPr id="1028" name="Picture 4" descr="http://pics.livejournal.com/aldanov/pic/007qe8xz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1629" y="1628800"/>
            <a:ext cx="4689071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Культура чувашского народа</a:t>
            </a:r>
            <a:endParaRPr lang="ru-RU" b="1" dirty="0"/>
          </a:p>
        </p:txBody>
      </p:sp>
      <p:pic>
        <p:nvPicPr>
          <p:cNvPr id="3" name="Picture 2" descr="http://gov.cap.ru/home/12/1/2007/rz/chnk/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556792"/>
            <a:ext cx="3345225" cy="5123543"/>
          </a:xfrm>
          <a:prstGeom prst="rect">
            <a:avLst/>
          </a:prstGeom>
          <a:noFill/>
        </p:spPr>
      </p:pic>
      <p:pic>
        <p:nvPicPr>
          <p:cNvPr id="31746" name="Picture 2" descr="http://ru.chuvash.org/images/News/ru/6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7770" y="1628800"/>
            <a:ext cx="406605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u="sng" dirty="0" smtClean="0"/>
              <a:t>Домашнее задание (по выбору)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Найти и записать чувашскую пословицу.</a:t>
            </a:r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Прочитать чувашскую народную сказку.</a:t>
            </a:r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Послушать чувашскую народную музыку.</a:t>
            </a:r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Нарисовать  рисунок по теме урока.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pic>
        <p:nvPicPr>
          <p:cNvPr id="2050" name="Picture 2" descr="C:\Documents and Settings\Администратор\Мои документы\Анимации- Спасибо за внимание\93994582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412776"/>
            <a:ext cx="5184576" cy="5312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Чувашские народные костюмы</a:t>
            </a:r>
            <a:endParaRPr lang="ru-RU" b="1" dirty="0"/>
          </a:p>
        </p:txBody>
      </p:sp>
      <p:pic>
        <p:nvPicPr>
          <p:cNvPr id="16388" name="Picture 4" descr="http://www.nasledie.nbchr.ru/upload/images/culture/odejda/voronova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268760"/>
            <a:ext cx="7215552" cy="5399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Чувашские народные костюмы</a:t>
            </a:r>
            <a:endParaRPr lang="ru-RU" b="1" dirty="0"/>
          </a:p>
        </p:txBody>
      </p:sp>
      <p:pic>
        <p:nvPicPr>
          <p:cNvPr id="17410" name="Picture 2" descr="Костюмы детей и кукл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3" y="1196752"/>
            <a:ext cx="3944903" cy="5256584"/>
          </a:xfrm>
          <a:prstGeom prst="rect">
            <a:avLst/>
          </a:prstGeom>
          <a:noFill/>
        </p:spPr>
      </p:pic>
      <p:pic>
        <p:nvPicPr>
          <p:cNvPr id="17412" name="Picture 4" descr="Низовые чуваши в обрядовом колпак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1124744"/>
            <a:ext cx="3689987" cy="553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Чувашский женский народный костюм</a:t>
            </a:r>
            <a:endParaRPr lang="ru-RU" sz="3600" b="1" dirty="0"/>
          </a:p>
        </p:txBody>
      </p:sp>
      <p:pic>
        <p:nvPicPr>
          <p:cNvPr id="18434" name="Picture 2" descr="Костюм современных низовых чуваше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196752"/>
            <a:ext cx="3600400" cy="5400600"/>
          </a:xfrm>
          <a:prstGeom prst="rect">
            <a:avLst/>
          </a:prstGeom>
          <a:noFill/>
        </p:spPr>
      </p:pic>
      <p:pic>
        <p:nvPicPr>
          <p:cNvPr id="18436" name="Picture 4" descr="Тухья низовых чуваше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69" y="1268760"/>
            <a:ext cx="3721475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800" b="1" dirty="0" err="1"/>
              <a:t>Тухья</a:t>
            </a:r>
            <a:r>
              <a:rPr lang="ru-RU" sz="4800" b="1" dirty="0"/>
              <a:t> </a:t>
            </a:r>
            <a:endParaRPr lang="ru-RU" sz="4800" b="1" dirty="0" smtClean="0"/>
          </a:p>
          <a:p>
            <a:r>
              <a:rPr lang="ru-RU" sz="4800" b="1" dirty="0" smtClean="0"/>
              <a:t>и </a:t>
            </a:r>
            <a:r>
              <a:rPr lang="ru-RU" sz="4800" b="1" dirty="0"/>
              <a:t>большой нагрудник низовых чувашек</a:t>
            </a:r>
          </a:p>
        </p:txBody>
      </p:sp>
      <p:sp>
        <p:nvSpPr>
          <p:cNvPr id="19458" name="AutoShape 2" descr="Тухья и большой нагруд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Тухья и большой нагруд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Тухья и большой нагруд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Тухья и большой нагрудни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188640"/>
            <a:ext cx="4602088" cy="65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Чувашская республика</a:t>
            </a:r>
            <a:endParaRPr lang="ru-RU" sz="4800" b="1" dirty="0"/>
          </a:p>
        </p:txBody>
      </p:sp>
      <p:pic>
        <p:nvPicPr>
          <p:cNvPr id="21506" name="Picture 2" descr="http://www.thg.ru/howto/buketbeer/images/gerb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340768"/>
            <a:ext cx="4622163" cy="4745422"/>
          </a:xfrm>
          <a:prstGeom prst="rect">
            <a:avLst/>
          </a:prstGeom>
          <a:noFill/>
        </p:spPr>
      </p:pic>
      <p:pic>
        <p:nvPicPr>
          <p:cNvPr id="21508" name="Picture 4" descr="http://upload.wikimedia.org/wikipedia/commons/thumb/d/d7/Flag_of_Chuvashia.svg/480px-Flag_of_Chuvashia.sv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420888"/>
            <a:ext cx="3995936" cy="2497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Столица  Чувашии - Чебоксары</a:t>
            </a:r>
            <a:endParaRPr lang="ru-RU" b="1" dirty="0"/>
          </a:p>
        </p:txBody>
      </p:sp>
      <p:pic>
        <p:nvPicPr>
          <p:cNvPr id="20482" name="Picture 2" descr="http://www.ljplus.ru/img4/u/d/udikov/cheboksary_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484784"/>
            <a:ext cx="3746758" cy="3600400"/>
          </a:xfrm>
          <a:prstGeom prst="rect">
            <a:avLst/>
          </a:prstGeom>
          <a:noFill/>
        </p:spPr>
      </p:pic>
      <p:pic>
        <p:nvPicPr>
          <p:cNvPr id="20484" name="Picture 4" descr="http://minin.kamatravel.ru/upload/image/otd2012/part5/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19939" y="2924944"/>
            <a:ext cx="499255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</a:br>
            <a:r>
              <a:rPr lang="ru-RU" sz="2400" dirty="0">
                <a:latin typeface="Tahoma" pitchFamily="34" charset="0"/>
                <a:cs typeface="Tahoma" pitchFamily="34" charset="0"/>
              </a:rPr>
              <a:t/>
            </a:r>
            <a:br>
              <a:rPr lang="ru-RU" sz="2400" dirty="0">
                <a:latin typeface="Tahoma" pitchFamily="34" charset="0"/>
                <a:cs typeface="Tahoma" pitchFamily="34" charset="0"/>
              </a:rPr>
            </a:br>
            <a:r>
              <a:rPr lang="ru-RU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latin typeface="Tahoma" pitchFamily="34" charset="0"/>
                <a:cs typeface="Tahoma" pitchFamily="34" charset="0"/>
              </a:rPr>
            </a:br>
            <a:r>
              <a:rPr lang="ru-RU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latin typeface="Tahoma" pitchFamily="34" charset="0"/>
                <a:cs typeface="Tahoma" pitchFamily="34" charset="0"/>
              </a:rPr>
            </a:br>
            <a:r>
              <a:rPr lang="ru-RU" sz="2400" dirty="0">
                <a:latin typeface="Tahoma" pitchFamily="34" charset="0"/>
                <a:cs typeface="Tahoma" pitchFamily="34" charset="0"/>
              </a:rPr>
              <a:t/>
            </a:r>
            <a:br>
              <a:rPr lang="ru-RU" sz="2400" dirty="0">
                <a:latin typeface="Tahoma" pitchFamily="34" charset="0"/>
                <a:cs typeface="Tahoma" pitchFamily="34" charset="0"/>
              </a:rPr>
            </a:br>
            <a:r>
              <a:rPr lang="ru-RU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latin typeface="Tahoma" pitchFamily="34" charset="0"/>
                <a:cs typeface="Tahoma" pitchFamily="34" charset="0"/>
              </a:rPr>
            </a:b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Чувашский гимн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Чваш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патшалх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гимн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Когда весны широкий свод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Лучи живые щедро льёт, -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добрый лад судьбу верша,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 крае родном поёт душа.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Поклон тебе,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 Родина,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Красавица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все времена.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Поклон тебе,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 Родина,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 славится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Родная страна!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Народ народу — друг и брат,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Отныне и чуваш крылат,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добрый лад судьбу верша,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 силе людской поёт душа.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Отца на смену выйдя в путь,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Ты, юность, им опорой будь.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добрый лад судьбу верша,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 жизни большой поёт душа.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Çурхи тěнче вăраннă чух: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Хаваслă кун шăраннă чух,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Чун савăнать: чěре сикет,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Çěршывăм çинчен юрлас килет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Тăван çěршыв,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Тăван çěршыв,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Асран кайми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Юратнă çěршыв.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Тăван çěршыв,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Тăван çěршыв,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Мухтав сана,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Çуралнă çěршыв!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Тăвансемпе пěрлешнě чух,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Чăваш тěнчи çěкленнě чух,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Чун савăнать: чěре сикет,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Татах та хастар пулас килет.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Яшсем-херсем вылянă чух,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Атте-анне ăс панă чух,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Чун савăнать: чěре сикет,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Татах та нумай пурнас килет.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144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Культура чувашского народа</vt:lpstr>
      <vt:lpstr>Чуваши</vt:lpstr>
      <vt:lpstr>Чувашские народные костюмы</vt:lpstr>
      <vt:lpstr>Чувашские народные костюмы</vt:lpstr>
      <vt:lpstr>Чувашский женский народный костюм</vt:lpstr>
      <vt:lpstr>Слайд 6</vt:lpstr>
      <vt:lpstr>Чувашская республика</vt:lpstr>
      <vt:lpstr>Столица  Чувашии - Чебоксары</vt:lpstr>
      <vt:lpstr>      Чувашский гимн - Чваш патшалх гимн</vt:lpstr>
      <vt:lpstr>Чувашская народная музыка</vt:lpstr>
      <vt:lpstr>Чувашские народные музыкальные инструменты</vt:lpstr>
      <vt:lpstr>Слайд 12</vt:lpstr>
      <vt:lpstr>Чувашские народные танцы</vt:lpstr>
      <vt:lpstr>Слайд 14</vt:lpstr>
      <vt:lpstr>Слайд 15</vt:lpstr>
      <vt:lpstr>Тарават  (Игнатьева) Валентина Николаевна</vt:lpstr>
      <vt:lpstr>Книги Валентины Тарават</vt:lpstr>
      <vt:lpstr>Песня «Лень». Слова и музыка В.Тарават</vt:lpstr>
      <vt:lpstr>Чувашский национальный конгресс</vt:lpstr>
      <vt:lpstr>Культура чувашского народа</vt:lpstr>
      <vt:lpstr>Домашнее задание (по выбору)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чувашского народа</dc:title>
  <dc:creator>XP GAME 2009</dc:creator>
  <cp:lastModifiedBy>Lenovo</cp:lastModifiedBy>
  <cp:revision>42</cp:revision>
  <dcterms:created xsi:type="dcterms:W3CDTF">2012-11-29T16:51:20Z</dcterms:created>
  <dcterms:modified xsi:type="dcterms:W3CDTF">2014-12-24T09:19:12Z</dcterms:modified>
</cp:coreProperties>
</file>