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3" d="100"/>
          <a:sy n="53" d="100"/>
        </p:scale>
        <p:origin x="-102" y="-21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5B106E36-FD25-4E2D-B0AA-010F637433A0}" type="datetimeFigureOut">
              <a:rPr lang="ru-RU" smtClean="0"/>
              <a:pPr/>
              <a:t>06.03.2014</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725C68B6-61C2-468F-89AB-4B9F7531AA68}" type="slidenum">
              <a:rPr lang="ru-RU" smtClean="0"/>
              <a:pPr/>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06.03.2014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06.03.2014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06.03.2014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06.03.2014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06.03.2014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06.03.2014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06.03.2014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06.03.2014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06.03.2014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06.03.2014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B106E36-FD25-4E2D-B0AA-010F637433A0}" type="datetimeFigureOut">
              <a:rPr lang="ru-RU" smtClean="0"/>
              <a:pPr/>
              <a:t>06.03.2014</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25C68B6-61C2-468F-89AB-4B9F7531AA6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2132856"/>
            <a:ext cx="8229600" cy="1828800"/>
          </a:xfrm>
        </p:spPr>
        <p:txBody>
          <a:bodyPr>
            <a:noAutofit/>
          </a:bodyPr>
          <a:lstStyle/>
          <a:p>
            <a:r>
              <a:rPr lang="ru-RU" sz="6600" dirty="0" smtClean="0"/>
              <a:t>Практикум по теме «школа»</a:t>
            </a:r>
            <a:endParaRPr lang="ru-RU" sz="6600" dirty="0"/>
          </a:p>
        </p:txBody>
      </p:sp>
      <p:sp>
        <p:nvSpPr>
          <p:cNvPr id="3" name="Подзаголовок 2"/>
          <p:cNvSpPr>
            <a:spLocks noGrp="1"/>
          </p:cNvSpPr>
          <p:nvPr>
            <p:ph type="subTitle" idx="1"/>
          </p:nvPr>
        </p:nvSpPr>
        <p:spPr/>
        <p:txBody>
          <a:bodyPr/>
          <a:lstStyle/>
          <a:p>
            <a:endParaRPr lang="ru-RU"/>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Задание № 1.</a:t>
            </a:r>
            <a:endParaRPr lang="ru-RU" dirty="0"/>
          </a:p>
        </p:txBody>
      </p:sp>
      <p:sp>
        <p:nvSpPr>
          <p:cNvPr id="3" name="Содержимое 2"/>
          <p:cNvSpPr>
            <a:spLocks noGrp="1"/>
          </p:cNvSpPr>
          <p:nvPr>
            <p:ph idx="1"/>
          </p:nvPr>
        </p:nvSpPr>
        <p:spPr>
          <a:xfrm>
            <a:off x="0" y="1600200"/>
            <a:ext cx="8892480" cy="5257800"/>
          </a:xfrm>
        </p:spPr>
        <p:txBody>
          <a:bodyPr>
            <a:normAutofit/>
          </a:bodyPr>
          <a:lstStyle/>
          <a:p>
            <a:pPr algn="just">
              <a:buNone/>
            </a:pPr>
            <a:r>
              <a:rPr lang="ru-RU" dirty="0" smtClean="0"/>
              <a:t>		</a:t>
            </a:r>
            <a:r>
              <a:rPr lang="ru-RU" sz="3200" dirty="0" smtClean="0"/>
              <a:t>По телевизору должны были показывать интересный фильм.  Сережа очень хотел его посмотреть и, чтобы не сердить родителей, решил до фильма сделать все уроки. Все бы ничего, но никак не решалась задача. Трудная попалась, сразу не поддавалась. А время идет, если смотреть фильм, то пора включать телевизор.</a:t>
            </a:r>
          </a:p>
          <a:p>
            <a:pPr algn="just">
              <a:buNone/>
            </a:pPr>
            <a:r>
              <a:rPr lang="ru-RU" sz="3200" dirty="0" smtClean="0"/>
              <a:t>	</a:t>
            </a:r>
            <a:r>
              <a:rPr lang="ru-RU" sz="3200" dirty="0" smtClean="0"/>
              <a:t>	</a:t>
            </a:r>
            <a:r>
              <a:rPr lang="ru-RU" sz="3200" i="1" dirty="0" smtClean="0"/>
              <a:t>Что делать? Как поступить? Предложи окончание этого рассказа.</a:t>
            </a:r>
            <a:endParaRPr lang="ru-RU" sz="3200" i="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Задание № 2.</a:t>
            </a:r>
            <a:endParaRPr lang="ru-RU" dirty="0"/>
          </a:p>
        </p:txBody>
      </p:sp>
      <p:sp>
        <p:nvSpPr>
          <p:cNvPr id="3" name="Содержимое 2"/>
          <p:cNvSpPr>
            <a:spLocks noGrp="1"/>
          </p:cNvSpPr>
          <p:nvPr>
            <p:ph idx="1"/>
          </p:nvPr>
        </p:nvSpPr>
        <p:spPr>
          <a:xfrm>
            <a:off x="0" y="1268760"/>
            <a:ext cx="8892480" cy="5589240"/>
          </a:xfrm>
        </p:spPr>
        <p:txBody>
          <a:bodyPr>
            <a:normAutofit fontScale="92500" lnSpcReduction="10000"/>
          </a:bodyPr>
          <a:lstStyle/>
          <a:p>
            <a:pPr algn="just">
              <a:buNone/>
            </a:pPr>
            <a:r>
              <a:rPr lang="ru-RU" dirty="0" smtClean="0"/>
              <a:t>		</a:t>
            </a:r>
            <a:r>
              <a:rPr lang="ru-RU" sz="3200" i="1" dirty="0" smtClean="0"/>
              <a:t>Постарайся запомнить два ряда слов. Проверь какой ряд слов ты запомнил быстрее:</a:t>
            </a:r>
          </a:p>
          <a:p>
            <a:pPr algn="just">
              <a:buNone/>
            </a:pPr>
            <a:endParaRPr lang="ru-RU" sz="3200" dirty="0" smtClean="0"/>
          </a:p>
          <a:p>
            <a:pPr algn="ctr">
              <a:buNone/>
            </a:pPr>
            <a:r>
              <a:rPr lang="ru-RU" sz="3200" b="1" dirty="0" smtClean="0"/>
              <a:t>стол, небо, пирог, чашка, собака, лейка, трава</a:t>
            </a:r>
          </a:p>
          <a:p>
            <a:pPr algn="ctr">
              <a:buNone/>
            </a:pPr>
            <a:endParaRPr lang="ru-RU" sz="1400" dirty="0" smtClean="0"/>
          </a:p>
          <a:p>
            <a:pPr algn="ctr">
              <a:buNone/>
            </a:pPr>
            <a:r>
              <a:rPr lang="ru-RU" sz="3200" b="1" dirty="0" smtClean="0"/>
              <a:t>удочка, утро, рыбак, ведро, рыба, кошка, река</a:t>
            </a:r>
          </a:p>
          <a:p>
            <a:pPr algn="just">
              <a:buNone/>
            </a:pPr>
            <a:endParaRPr lang="ru-RU" sz="3200" b="1" dirty="0" smtClean="0"/>
          </a:p>
          <a:p>
            <a:pPr algn="just">
              <a:buNone/>
            </a:pPr>
            <a:r>
              <a:rPr lang="ru-RU" sz="3200" b="1" dirty="0" smtClean="0"/>
              <a:t>		</a:t>
            </a:r>
            <a:r>
              <a:rPr lang="ru-RU" sz="3200" i="1" dirty="0" smtClean="0"/>
              <a:t>Сколько слов тебе удалось назвать сразу из первого ряда? Из второго? Какие слова никак не запоминались? Как ты пытался справиться с этим заданием? Какой способ оказался самым удачным?</a:t>
            </a:r>
            <a:endParaRPr lang="ru-RU" sz="3200" i="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Задание № 3.</a:t>
            </a:r>
            <a:endParaRPr lang="ru-RU" dirty="0"/>
          </a:p>
        </p:txBody>
      </p:sp>
      <p:sp>
        <p:nvSpPr>
          <p:cNvPr id="3" name="Содержимое 2"/>
          <p:cNvSpPr>
            <a:spLocks noGrp="1"/>
          </p:cNvSpPr>
          <p:nvPr>
            <p:ph idx="1"/>
          </p:nvPr>
        </p:nvSpPr>
        <p:spPr>
          <a:xfrm>
            <a:off x="0" y="1600200"/>
            <a:ext cx="8892480" cy="5257800"/>
          </a:xfrm>
        </p:spPr>
        <p:txBody>
          <a:bodyPr>
            <a:normAutofit/>
          </a:bodyPr>
          <a:lstStyle/>
          <a:p>
            <a:pPr algn="ctr">
              <a:buNone/>
            </a:pPr>
            <a:r>
              <a:rPr lang="ru-RU" dirty="0" smtClean="0"/>
              <a:t>		</a:t>
            </a:r>
            <a:r>
              <a:rPr lang="ru-RU" sz="3200" i="1" dirty="0" smtClean="0"/>
              <a:t>Выскажи свое мнение прав ли Коля.</a:t>
            </a:r>
          </a:p>
          <a:p>
            <a:pPr algn="just">
              <a:buNone/>
            </a:pPr>
            <a:endParaRPr lang="ru-RU" sz="3200" i="1" dirty="0" smtClean="0"/>
          </a:p>
          <a:p>
            <a:pPr algn="just">
              <a:buNone/>
            </a:pPr>
            <a:r>
              <a:rPr lang="ru-RU" sz="3200" dirty="0" smtClean="0"/>
              <a:t>	</a:t>
            </a:r>
            <a:r>
              <a:rPr lang="ru-RU" sz="3200" dirty="0" smtClean="0"/>
              <a:t>	Петя уже давно болен. Ребята решили узнать, как он себя чувствует, и предложили Коле посетить больного.  Коля сказал: «Я не пойду, я с ним не дружу. Пусть идет его друг.»</a:t>
            </a:r>
            <a:endParaRPr lang="ru-RU" sz="3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Задание № 4.</a:t>
            </a:r>
            <a:endParaRPr lang="ru-RU" dirty="0"/>
          </a:p>
        </p:txBody>
      </p:sp>
      <p:sp>
        <p:nvSpPr>
          <p:cNvPr id="3" name="Содержимое 2"/>
          <p:cNvSpPr>
            <a:spLocks noGrp="1"/>
          </p:cNvSpPr>
          <p:nvPr>
            <p:ph idx="1"/>
          </p:nvPr>
        </p:nvSpPr>
        <p:spPr>
          <a:xfrm>
            <a:off x="0" y="1600200"/>
            <a:ext cx="8892480" cy="5257800"/>
          </a:xfrm>
        </p:spPr>
        <p:txBody>
          <a:bodyPr>
            <a:normAutofit/>
          </a:bodyPr>
          <a:lstStyle/>
          <a:p>
            <a:pPr algn="ctr">
              <a:buNone/>
            </a:pPr>
            <a:r>
              <a:rPr lang="ru-RU" dirty="0" smtClean="0"/>
              <a:t>		</a:t>
            </a:r>
            <a:r>
              <a:rPr lang="ru-RU" sz="3200" i="1" dirty="0" smtClean="0"/>
              <a:t>Оцени поведение Милы.</a:t>
            </a:r>
          </a:p>
          <a:p>
            <a:pPr algn="just">
              <a:buNone/>
            </a:pPr>
            <a:r>
              <a:rPr lang="ru-RU" sz="3200" dirty="0" smtClean="0"/>
              <a:t>	</a:t>
            </a:r>
            <a:r>
              <a:rPr lang="ru-RU" sz="3200" dirty="0" smtClean="0"/>
              <a:t>	</a:t>
            </a:r>
          </a:p>
          <a:p>
            <a:pPr algn="just">
              <a:buNone/>
            </a:pPr>
            <a:r>
              <a:rPr lang="ru-RU" sz="3200" dirty="0" smtClean="0"/>
              <a:t>	</a:t>
            </a:r>
            <a:r>
              <a:rPr lang="ru-RU" sz="3200" dirty="0" smtClean="0"/>
              <a:t>	У Маши день рождения. Она пригласила подругу в гости. Мила подумала: «Пожалуй, подарю Маше куклу – она мне больше не нужна, да и нос у куклы поцарапан».</a:t>
            </a:r>
            <a:endParaRPr lang="ru-RU" sz="32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13</TotalTime>
  <Words>22</Words>
  <Application>Microsoft Office PowerPoint</Application>
  <PresentationFormat>Экран (4:3)</PresentationFormat>
  <Paragraphs>20</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Апекс</vt:lpstr>
      <vt:lpstr>Практикум по теме «школа»</vt:lpstr>
      <vt:lpstr>Задание № 1.</vt:lpstr>
      <vt:lpstr>Задание № 2.</vt:lpstr>
      <vt:lpstr>Задание № 3.</vt:lpstr>
      <vt:lpstr>Задание №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Практикум по теме «школа»</dc:title>
  <dc:creator>Алёнка</dc:creator>
  <cp:lastModifiedBy>hp</cp:lastModifiedBy>
  <cp:revision>4</cp:revision>
  <dcterms:created xsi:type="dcterms:W3CDTF">2014-03-06T17:09:20Z</dcterms:created>
  <dcterms:modified xsi:type="dcterms:W3CDTF">2014-03-06T17:30:08Z</dcterms:modified>
</cp:coreProperties>
</file>