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 autoAdjust="0"/>
    <p:restoredTop sz="92857" autoAdjust="0"/>
  </p:normalViewPr>
  <p:slideViewPr>
    <p:cSldViewPr>
      <p:cViewPr varScale="1">
        <p:scale>
          <a:sx n="83" d="100"/>
          <a:sy n="83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A9074A-C5FF-431B-B876-22C647D3FB4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720281-5429-4FC2-AA21-E6EE1982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97E9-A269-4401-8D65-9A6502E5C6CC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E586-AD9E-4371-8504-A6897B1A0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41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D795-234B-4958-BF6E-A79B827A320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06AE-F88C-4DE3-A09C-2C03EBA55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C629-4F9F-4F22-ABC9-9A6A980EA03A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C5FB-A3EF-43C6-8421-4A2AE65A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D105-5272-43DD-B635-AC8AD36F6BE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0EB4-1442-4472-8783-30404797D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9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D6E9-9F4B-4003-B441-A3DF3F93C372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4A54-8791-4F3A-B96A-BCF099B1E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7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5720-1FE1-4E7A-9074-717371827CE0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3BB2-56E1-47BE-B304-C766AA0B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5F19-957A-4A41-A89E-FD3330A02CAA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E652-91FA-45AE-9811-6F5E8C1D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DAB9-A04E-4480-9E99-845C6653D4F3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D2E8-A24B-448C-929A-3A09C8044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42BA-57A6-4048-A548-2B05363F898D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1C66-7F57-4073-96EE-7606D87E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9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8CFD-ECE6-491B-BC32-ADA457CD8F73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4737-F08D-4C56-9264-6ABFF1746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68A3-02C3-4A65-A6BE-B01A82DD50E3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C602-BDDD-4632-AE0B-C57B1A2E9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B1B3AF-0F4C-4584-891E-694B9FF2B654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9E1311-0EDA-4EF9-A308-E43B45C53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792961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МЕРОПРИЯТИЕ  ПО  ПДД  В  ЛЕТНИХ ОЗДОРОВИТЕЛЬНЫХ  ЛАГЕРЯХ         </a:t>
            </a:r>
            <a:r>
              <a:rPr lang="ru-RU" sz="3600" dirty="0" smtClean="0"/>
              <a:t>МКОУ </a:t>
            </a:r>
            <a:r>
              <a:rPr lang="ru-RU" sz="3600" dirty="0" smtClean="0"/>
              <a:t>«СОШ № 3» Г. </a:t>
            </a:r>
            <a:r>
              <a:rPr lang="ru-RU" sz="3600" dirty="0" smtClean="0"/>
              <a:t>НИКОЛАЕВСКА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625" y="3214688"/>
            <a:ext cx="7854950" cy="1752600"/>
          </a:xfrm>
        </p:spPr>
        <p:txBody>
          <a:bodyPr>
            <a:normAutofit fontScale="92500" lnSpcReduction="10000"/>
          </a:bodyPr>
          <a:lstStyle/>
          <a:p>
            <a:pPr marR="0" algn="l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Мероприятие провёл отряд ЮИД  спортивного оздоровительного лагеря </a:t>
            </a:r>
            <a:r>
              <a:rPr lang="ru-RU" sz="2800" dirty="0" smtClean="0">
                <a:solidFill>
                  <a:srgbClr val="7030A0"/>
                </a:solidFill>
              </a:rPr>
              <a:t>МКОУ </a:t>
            </a:r>
            <a:r>
              <a:rPr lang="ru-RU" sz="2800" dirty="0" smtClean="0">
                <a:solidFill>
                  <a:srgbClr val="7030A0"/>
                </a:solidFill>
              </a:rPr>
              <a:t>« СОШ № 3» для </a:t>
            </a: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 оздоровительного лагеря </a:t>
            </a:r>
            <a:r>
              <a:rPr lang="ru-RU" sz="2800" dirty="0" smtClean="0">
                <a:solidFill>
                  <a:srgbClr val="7030A0"/>
                </a:solidFill>
              </a:rPr>
              <a:t>МКОУ </a:t>
            </a:r>
            <a:r>
              <a:rPr lang="ru-RU" sz="2800" dirty="0" smtClean="0">
                <a:solidFill>
                  <a:srgbClr val="7030A0"/>
                </a:solidFill>
              </a:rPr>
              <a:t>« СОШ № 3» </a:t>
            </a: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 начальной школы.       Июнь 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2012 </a:t>
            </a:r>
            <a:r>
              <a:rPr lang="ru-RU" sz="2800" dirty="0" smtClean="0">
                <a:solidFill>
                  <a:srgbClr val="7030A0"/>
                </a:solidFill>
              </a:rPr>
              <a:t>г.</a:t>
            </a:r>
          </a:p>
          <a:p>
            <a:pPr marR="0" algn="l" eaLnBrk="1" hangingPunct="1">
              <a:lnSpc>
                <a:spcPct val="80000"/>
              </a:lnSpc>
              <a:defRPr/>
            </a:pPr>
            <a:endParaRPr lang="ru-RU" sz="700" dirty="0" smtClean="0">
              <a:solidFill>
                <a:srgbClr val="7030A0"/>
              </a:solidFill>
            </a:endParaRPr>
          </a:p>
          <a:p>
            <a:pPr marR="0" algn="l" eaLnBrk="1" hangingPunct="1">
              <a:lnSpc>
                <a:spcPct val="80000"/>
              </a:lnSpc>
              <a:defRPr/>
            </a:pPr>
            <a:endParaRPr lang="ru-RU" sz="700" dirty="0" smtClean="0">
              <a:solidFill>
                <a:srgbClr val="7030A0"/>
              </a:solidFill>
            </a:endParaRP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ru-RU" sz="700" dirty="0" smtClean="0">
                <a:solidFill>
                  <a:srgbClr val="7030A0"/>
                </a:solidFill>
              </a:rPr>
              <a:t>      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3" descr="DSCN09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144000" cy="65008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3" descr="DSCN09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Содержимое 3" descr="DSCN10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6436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3" descr="DSCN1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3" descr="DSCN10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ОТРЯД  ЮИД  « СВЕТОФОРЧИК » </a:t>
            </a:r>
          </a:p>
        </p:txBody>
      </p:sp>
      <p:pic>
        <p:nvPicPr>
          <p:cNvPr id="6147" name="Содержимое 3" descr="DSCN10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71688"/>
            <a:ext cx="6858000" cy="4572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704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 «</a:t>
            </a:r>
            <a:r>
              <a:rPr lang="ru-RU" sz="2400" dirty="0" err="1" smtClean="0"/>
              <a:t>Светофорчик</a:t>
            </a:r>
            <a:r>
              <a:rPr lang="ru-RU" sz="2400" dirty="0" smtClean="0"/>
              <a:t>» снова с вами,               Ни на миг не забываем</a:t>
            </a:r>
            <a:br>
              <a:rPr lang="ru-RU" sz="2400" dirty="0" smtClean="0"/>
            </a:br>
            <a:r>
              <a:rPr lang="ru-RU" sz="2400" dirty="0" smtClean="0"/>
              <a:t>      Твёрдо на посту стоим !                        Знак дорожный каждый !</a:t>
            </a:r>
            <a:br>
              <a:rPr lang="ru-RU" sz="2400" dirty="0" smtClean="0"/>
            </a:br>
            <a:r>
              <a:rPr lang="ru-RU" sz="2400" dirty="0" smtClean="0"/>
              <a:t>      Озорными голосами                              Всех к порядку призываем,                                      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Вам о правилах твердим!                     Это очень важно !</a:t>
            </a:r>
            <a:endParaRPr lang="ru-RU" sz="2400" dirty="0"/>
          </a:p>
        </p:txBody>
      </p:sp>
      <p:pic>
        <p:nvPicPr>
          <p:cNvPr id="7171" name="Содержимое 3" descr="DSCN10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2428875"/>
            <a:ext cx="5786438" cy="41433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Как перейти и как проехать,                      Дорога – не тропинка,</a:t>
            </a:r>
            <a:br>
              <a:rPr lang="ru-RU" sz="2400" dirty="0" smtClean="0"/>
            </a:br>
            <a:r>
              <a:rPr lang="ru-RU" sz="2400" dirty="0" smtClean="0"/>
              <a:t>   Что знак дорожный  «говорит» ,              Дорога -   не канава,</a:t>
            </a:r>
            <a:br>
              <a:rPr lang="ru-RU" sz="2400" dirty="0" smtClean="0"/>
            </a:br>
            <a:r>
              <a:rPr lang="ru-RU" sz="2400" dirty="0" smtClean="0"/>
              <a:t>   И как не стать дорожной жертвой,          Сперва - смотри на лево,</a:t>
            </a:r>
            <a:br>
              <a:rPr lang="ru-RU" sz="2400" dirty="0" smtClean="0"/>
            </a:br>
            <a:r>
              <a:rPr lang="ru-RU" sz="2400" dirty="0" smtClean="0"/>
              <a:t>   Вам объяснит отряд  ЮИД !                       Потом -   смотри на право.</a:t>
            </a:r>
            <a:endParaRPr lang="ru-RU" sz="2400" dirty="0"/>
          </a:p>
        </p:txBody>
      </p:sp>
      <p:pic>
        <p:nvPicPr>
          <p:cNvPr id="8195" name="Содержимое 3" descr="DSCN10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857375"/>
            <a:ext cx="7143750" cy="50006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DSCN09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785813"/>
            <a:ext cx="8501062" cy="60721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65008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Предупреждает этот знак,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Что у дороги есть зигзаг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И впереди машину ждёт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Крутой, « ОПАСНЫЙ ПОВОРОТ»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                                                    Я хочу спросить про знак,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Мчат по улицам машины,       Нарисован знак вот так: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Там хозяйничают шины          В треугольнике ребята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Мы спустились в переход,      Со всех ног бегут куда-то,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Там хозяин- ПЕШЕХОД !         Все мы правильно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                                                     ответим , знак гласит,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Почему машины встали ?          Что  это – ДЕТИ 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Почему проезд закрыт?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Всю дорогу раскопали,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Даже тротуар закрыт.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Добавляет всем заботы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Знак « ДОРОЖНЫЕ РАБОТЫ»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3" descr="DSCN1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3" descr="DSCN09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DSCN09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01125" cy="6572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173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МЕРОПРИЯТИЕ  ПО  ПДД  В  ЛЕТНИХ ОЗДОРОВИТЕЛЬНЫХ  ЛАГЕРЯХ         МКОУ «СОШ № 3» Г. НИКОЛАЕВСКА</vt:lpstr>
      <vt:lpstr>ОТРЯД  ЮИД  « СВЕТОФОРЧИК » </vt:lpstr>
      <vt:lpstr>    «Светофорчик» снова с вами,               Ни на миг не забываем       Твёрдо на посту стоим !                        Знак дорожный каждый !       Озорными голосами                              Всех к порядку призываем,                                                                                                          Вам о правилах твердим!                     Это очень важно !</vt:lpstr>
      <vt:lpstr>   Как перейти и как проехать,                      Дорога – не тропинка,    Что знак дорожный  «говорит» ,              Дорога -   не канава,    И как не стать дорожной жертвой,          Сперва - смотри на лево,    Вам объяснит отряд  ЮИД !                       Потом -   смотри на право.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X-Team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МОУ « СОШ № 3»  Г. НИКОЛАЕВСКА</dc:title>
  <dc:creator>Admin</dc:creator>
  <cp:lastModifiedBy>User</cp:lastModifiedBy>
  <cp:revision>24</cp:revision>
  <dcterms:created xsi:type="dcterms:W3CDTF">2011-06-22T01:20:53Z</dcterms:created>
  <dcterms:modified xsi:type="dcterms:W3CDTF">2013-05-16T12:17:16Z</dcterms:modified>
</cp:coreProperties>
</file>