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4F1B8A-CD5F-44BC-90B6-914E45028652}" type="datetimeFigureOut">
              <a:rPr lang="ru-RU" smtClean="0"/>
              <a:t>22.03.2013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B14011-0CA6-4B35-8AEB-AFBF6ED7B88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229600" cy="4320480"/>
          </a:xfrm>
        </p:spPr>
        <p:txBody>
          <a:bodyPr>
            <a:normAutofit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Ордена Великой 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Отечественной войны 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03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98376"/>
            <a:ext cx="7851648" cy="1828800"/>
          </a:xfrm>
        </p:spPr>
        <p:txBody>
          <a:bodyPr/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Нахимова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5" name="Picture 8" descr="Орден Нахим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14185"/>
            <a:ext cx="2095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635896" y="206084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Орден Нахимова. Учрежден Указом Президиума Верховного Совета СССР от 3 марта 1944 г. для награждения офицеров Военно-Морского Флота "за выдающиеся заслуги в организации, руководстве и обеспечении боевых операций и за достигнутые в результате этих операций успехи в боях за Родину". Имеет 1 и 2 степени. Всего было произведено свыше 500 награждений.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23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851648" cy="1828800"/>
          </a:xfrm>
        </p:spPr>
        <p:txBody>
          <a:bodyPr/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Славы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5" descr="Slavi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3527425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39952" y="198884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Орден Славы.  Учрежден Указом Президиума Верховного Совета СССР от 8 ноября 1943г. Награждаются лица рядового и сержантского состава Красной Армии, а в авиации и лица, имеющие звание младшего лейтенанта, проявившие в боях за Советскую Родину славные подвиги храбрости, мужества и бесстрашия. Всего за годы Великой Отечественной войны кавалерами ордена Славы трех степеней стало около двух с половиной тысяч человек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060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51648" cy="1828800"/>
          </a:xfrm>
        </p:spPr>
        <p:txBody>
          <a:bodyPr/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Победы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8" descr="Орден Побед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13216"/>
            <a:ext cx="2371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23928" y="220486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Указом Президиума Верховного Совета СССР от 8 ноября 1943 года был учрежден орден «Победа» - высший военный орден СССР. Им награждались лица высшего командного состава Красной Армии за успешное проведение боевых операций в масштабе одного или нескольких фронтов, в результате которых в корне менялась обстановка в пользу Красной Армии.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29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МЕДАЛИ </a:t>
            </a:r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ВЕЛИКОЙ</a:t>
            </a:r>
            <a:b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ОТЕЧЕСТВЕННОЙ ВОЙНЫ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76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2272" y="107444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"Золотая Звезда </a:t>
            </a:r>
            <a:br>
              <a:rPr lang="ru-RU" sz="60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60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Героя Советского Союза"</a:t>
            </a:r>
            <a:br>
              <a:rPr lang="ru-RU" sz="6000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9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2022475" cy="374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25999" y="2544489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Медаль “Золотая Звезда Героя Советского Союза». Учреждена Указом Президиума Верховного Совета СССР от 1 августа 1939 г. За героизм, проявленный советскими воинами в годы Великой Отечественной войны звания Героя Советского Союза были удостоены более 11,5 тысяч человек. Из них 104 человека были награждены двумя медалями "Золотая Звезда", а Маршал Советского Союза Жуков Г. К. и военные летчики </a:t>
            </a:r>
            <a:r>
              <a:rPr lang="ru-RU" b="1" dirty="0" err="1" smtClean="0"/>
              <a:t>Кожедуб</a:t>
            </a:r>
            <a:r>
              <a:rPr lang="ru-RU" b="1" dirty="0" smtClean="0"/>
              <a:t> И. Н. и </a:t>
            </a:r>
            <a:r>
              <a:rPr lang="ru-RU" b="1" dirty="0" err="1" smtClean="0"/>
              <a:t>Покрышкин</a:t>
            </a:r>
            <a:r>
              <a:rPr lang="ru-RU" b="1" dirty="0" smtClean="0"/>
              <a:t> А. И. - тремя медалями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37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98376"/>
            <a:ext cx="7851648" cy="1828800"/>
          </a:xfrm>
        </p:spPr>
        <p:txBody>
          <a:bodyPr/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Отвагу"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5" descr="otvaga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56631"/>
            <a:ext cx="193516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80495" y="155679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Медаль «За Отвагу». Учреждена Указом Президиума Верховного Совета СССР от 17 октября 1938 г. Награждаются солдаты, матросы, сержанты, старшины, а также офицерский состав Советской Армии, ВМФ и пограничных войск "за личное мужество и отвагу в боях с врагами Советского Союза на театре военных действий, при защите неприкосновенности государственных границ или при борьбе с диверсантами, шпионами и прочими врагами Советского государства". В период Великой Отечественной войны было произведено более 4 миллионов награждений.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693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610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боевые заслуги"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8" descr="boev_zaslugi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48880"/>
            <a:ext cx="17192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67944" y="155679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Медаль "За боевые заслуги". Учреждена Указом Президиума Верховного Совета СССР от 17 октября 1938 г. в период боевых действий в районе озера Хасан на Дальнем Востоке. Награждаются военнослужащие, а также лица, не состоящие в рядах Советской Армии, ВМФ и пограничных войск, "которые в борьбе с врагами Советского государства своими умелыми, инициативными и смелыми действиями, сопряженными с риском для их жизни, содействовали успеху боевых действий на фронте". В период Великой Отечественной войны было произведено несколько миллионов награждений.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88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победу над Германией"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5" descr="Pobeda_nad_German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242" y="3140968"/>
            <a:ext cx="15843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03340" y="280672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Медаль "За победу над Германией в Великой Отечественной войне 1941 - 1945 гг." Учреждена Указом Президиума Верховного Совета СССР от 9 мая 1945 г. для награждения как военнослужащих, так и гражданских лиц, принимавших непосредственное участие на фронтах Отечественной войны или обеспечивших победу своей успешной работой. Всего к началу 1977 г. награждено более 14 900 тысяч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893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</a:t>
            </a:r>
            <a:r>
              <a:rPr lang="ru-RU" sz="4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доблесный</a:t>
            </a:r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труд </a:t>
            </a:r>
            <a:b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Великой Отечественной войне 1941-1945 </a:t>
            </a:r>
            <a:r>
              <a:rPr lang="ru-RU" sz="4800" kern="10" dirty="0" err="1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гг</a:t>
            </a:r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</a:t>
            </a:r>
            <a:b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4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31517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7" descr="doblest_trud_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84497"/>
            <a:ext cx="1862137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733428" y="2924944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Медаль "За доблестный труд в Великой Отечественной войне 1941 - 1945 гг." Учреждена Указом Президиума Верховного Совета СССР от 6 июня 1945 г. Награждались работники советского тыла, обеспечившие "своим доблестным и самоотверженным трудом победу Советского Союза над Германией в Великой Отечественной войне". Всего было награждено около 16 100 тысяч человек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195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9145016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оборону Одессы"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7089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"За оборону Одессы". Учреждена Указом Президиума Верховного Совета СССР 22 декабря 1942 года. Этой медалью награждено около 30 тысяч человек.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2204864"/>
            <a:ext cx="15716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60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828800"/>
          </a:xfrm>
        </p:spPr>
        <p:txBody>
          <a:bodyPr>
            <a:normAutofit/>
          </a:bodyPr>
          <a:lstStyle/>
          <a:p>
            <a:r>
              <a:rPr lang="ru-RU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Орден Красного Знамени</a:t>
            </a:r>
            <a:br>
              <a:rPr lang="ru-RU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1412776"/>
            <a:ext cx="6112768" cy="511256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"Красное Знамя" был учрежден как высшая награда РСФСР 16 сентября 1918 г. Первым этой награды был удостоен В. Блюхер за героический уральский поход в октябре 1918 года.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Подобные ордена были учреждены и в некоторых других союзных и автономных республиках.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 1 августа 1924 года орден "Красное Знамя" стал единой всесоюзной наградой.</a:t>
            </a:r>
            <a:b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Орденом Красного Знамени награждались за особую храбрость, самоотверженность и мужество при защите социалистического Отечества. Этим орденом награждались, прежде всего: военнослужащие Советской армии, ВМФ, пограничных и внутренних войск, сотрудники КГБ и другие граждане. Воинские части, военные корабли, соединения и объединения, награжденные орденом Красного Знамени, именовались «краснознаменными».. </a:t>
            </a:r>
          </a:p>
          <a:p>
            <a:pPr algn="l"/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В годы Великой Отечественной войны награждение орденом Красного Знамени стало массовым. Всего за годы Великой Отечественной войны было произведено 238 тысяч награждений орденом, в том числе 3270 награждений соединений, частей, подразделений.</a:t>
            </a:r>
          </a:p>
          <a:p>
            <a:pPr algn="l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5" descr="orden_KrZname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16" y="1484784"/>
            <a:ext cx="1895475" cy="381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924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85048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оборону Киева"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1590675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95936" y="27038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"За оборону Киева". Учреждена Указом Президиума Верховного Совета СССР 21 июня 1961 года. Этой медалью награждено около 101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тысяч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человек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7850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7779" y="-531440"/>
            <a:ext cx="9217024" cy="1828800"/>
          </a:xfrm>
        </p:spPr>
        <p:txBody>
          <a:bodyPr>
            <a:noAutofit/>
          </a:bodyPr>
          <a:lstStyle/>
          <a:p>
            <a:r>
              <a:rPr lang="ru-RU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оборону Ленинграда". </a:t>
            </a:r>
            <a:endParaRPr lang="ru-RU" sz="48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3488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"За оборону Ленинграда". Учреждена Указом Президиума Верховного Совета СССР 22 декабря 1942 года. Этой медалью награждено более 1 миллиона 500 тысяч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человек.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99531"/>
            <a:ext cx="201612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280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оборону 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Советского Заполярья"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11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15144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39952" y="275645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"За оборону Советского Заполярья". Учреждена Указом Президиума Верховного Совета СССР от 25 декабря 1944 года. Этой медалью награждено более 350 тысяч человек.</a:t>
            </a:r>
            <a:b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462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27253"/>
            <a:ext cx="15430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23928" y="2385943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"Партизану Великой Отечественной войны". Учреждена Указом Президиума Верховного Совета СССР от 2 февраля 1943 года. Имеет две степени. Всего награждено более 127 тысяч человек. Медаль N1 вручена Е. Осипенко - командиру истребительного отряда, действовавшего в районе города Сухиничи. Более 100 иностранных граждан, сражавшихся в советских партизанских отрядах, отмечены этой наградой 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-324544" y="980728"/>
            <a:ext cx="9649072" cy="1828800"/>
          </a:xfrm>
        </p:spPr>
        <p:txBody>
          <a:bodyPr>
            <a:noAutofit/>
          </a:bodyPr>
          <a:lstStyle/>
          <a:p>
            <a:pPr algn="ctr"/>
            <a:r>
              <a:rPr lang="ru-RU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"Партизану Великой </a:t>
            </a:r>
            <a:br>
              <a:rPr lang="ru-RU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Отечественной Войны"</a:t>
            </a:r>
            <a:br>
              <a:rPr lang="ru-RU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35234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8783" y="1163588"/>
            <a:ext cx="8316416" cy="1828800"/>
          </a:xfrm>
        </p:spPr>
        <p:txBody>
          <a:bodyPr>
            <a:noAutofit/>
          </a:bodyPr>
          <a:lstStyle/>
          <a:p>
            <a:pPr algn="ctr"/>
            <a:r>
              <a:rPr lang="ru-RU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</a:t>
            </a:r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доблестный </a:t>
            </a:r>
            <a:r>
              <a:rPr lang="ru-RU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труд в</a:t>
            </a:r>
            <a:br>
              <a:rPr lang="ru-RU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Великой Отечественной войне 1941-1945гг"</a:t>
            </a:r>
            <a:br>
              <a:rPr lang="ru-RU" sz="4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4000" dirty="0"/>
          </a:p>
        </p:txBody>
      </p:sp>
      <p:pic>
        <p:nvPicPr>
          <p:cNvPr id="4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154305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67944" y="30689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Медаль "За доблестный труд в Великой Отечественной войне 1941-1945гг.". Учреждена 6 июня 1945 года. Этой медалью было награждено 16 миллионов 100 тысяч тружеников тыла.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55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победу над Германией </a:t>
            </a:r>
            <a:br>
              <a:rPr lang="ru-RU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 Великой Отечественной войне 1941-1945 </a:t>
            </a:r>
            <a:r>
              <a:rPr lang="ru-RU" sz="44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гг</a:t>
            </a:r>
            <a:r>
              <a:rPr lang="ru-RU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"</a:t>
            </a:r>
            <a:endParaRPr lang="ru-RU" sz="4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4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96952"/>
            <a:ext cx="15525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23928" y="363185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ознаменование победоносного завершения войны советского народа против фашисткой Германии Указом Президиума Верховного Совета СССР учреждена медаль "За победу над Германией в Великой Отечественной войне 1941-1945 гг.". Этой медалью награждено 15 миллионов человек </a:t>
            </a:r>
          </a:p>
        </p:txBody>
      </p:sp>
    </p:spTree>
    <p:extLst>
      <p:ext uri="{BB962C8B-B14F-4D97-AF65-F5344CB8AC3E}">
        <p14:creationId xmlns:p14="http://schemas.microsoft.com/office/powerpoint/2010/main" val="1995904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-488032"/>
            <a:ext cx="9793088" cy="1828800"/>
          </a:xfrm>
        </p:spPr>
        <p:txBody>
          <a:bodyPr>
            <a:normAutofit/>
          </a:bodyPr>
          <a:lstStyle/>
          <a:p>
            <a:pPr algn="ctr"/>
            <a:r>
              <a:rPr lang="ru-RU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Медаль "За победу над Японией</a:t>
            </a:r>
            <a:endParaRPr lang="ru-RU" sz="4800" dirty="0"/>
          </a:p>
        </p:txBody>
      </p:sp>
      <p:pic>
        <p:nvPicPr>
          <p:cNvPr id="4" name="Picture 5" descr="Медаль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244792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51920" y="249289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ознаменование победы над Японией Указом Президиума Верховного Совета СССР от 30 сентября 1945 года была учреждена медаль "За победу над Японией". Этой медалью награждено 1 миллион 818 тысяч человек.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504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6547" y="476672"/>
            <a:ext cx="8229600" cy="1828800"/>
          </a:xfrm>
        </p:spPr>
        <p:txBody>
          <a:bodyPr/>
          <a:lstStyle/>
          <a:p>
            <a:r>
              <a:rPr lang="ru-RU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Красной Звезды</a:t>
            </a:r>
            <a:br>
              <a:rPr lang="ru-RU" kern="10" dirty="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9" descr="Орден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20891"/>
            <a:ext cx="2498725" cy="2362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5896" y="191683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Красной Звезды. Учрежден Постановлением Президиума ЦИК СССР от 6 апреля 1930 г. Награждаются военнослужащие рядового и начальствующего состава Красной Армии, войсковые части и корабли, а также их соединения, коллективы, учреждения, предприятия и общественные организации, оказавшие выдающиеся услуги в деле обороны СССР как в военное, так и в мирное время. За заслуги и подвиги в годы Великой Отечественной войны было произведено более 2 860 тысяч награждений.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89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568952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Отечественная война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1844824"/>
            <a:ext cx="4536504" cy="45365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Отечественной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войны. Учрежден Указом Президиума Верховного Совета СССР от 20 мая 1942 г. Имеет две степени. Награждались как военнослужащие, так и гражданские лица. Представление к награждению гражданских лиц было прекращено Указом Президиума Верховного Совета СССР от 15 октября 1947 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l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Всего было произведено около 350 тысяч награждений. </a:t>
            </a:r>
          </a:p>
        </p:txBody>
      </p:sp>
      <p:pic>
        <p:nvPicPr>
          <p:cNvPr id="4" name="Picture 8" descr="Орден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87" y="2492896"/>
            <a:ext cx="2304256" cy="2330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21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24936" cy="1828800"/>
          </a:xfrm>
        </p:spPr>
        <p:txBody>
          <a:bodyPr>
            <a:normAutofit/>
          </a:bodyPr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Суворова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8" descr="Орден Сувор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2433637" cy="2376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35896" y="2132856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Суворова. Учрежден Указом Президиума Верховного Совета СССР от 29 июля 1942г. для награждения офицеров и генералов Советской Армии за выдающиеся заслуги в деле организации и руководства боевыми операциями, а также за боевые успехи в боях по защите Родины, достигнутые в результате проведения этих операций. Имеет три степени. Всего было произведено свыше 7 тысяч награждений.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989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851648" cy="1828800"/>
          </a:xfrm>
        </p:spPr>
        <p:txBody>
          <a:bodyPr/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Кутузова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10" descr="Орден Кутуз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47032"/>
            <a:ext cx="240347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63888" y="206084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Орден Кутузова. Учрежден Указами Президиума Верховного Совета СССР от 29 июля 1942 г. (I и II степени) и от 8 февраля 1943 г. (III степень). Награждались командиры Красной Армии за хорошо разработанный и проведенный план операции - фронтовой, армейской или отдельного соединения, в результате чего противнику было нанесено тяжелое поражение, а наши войска сохранили боеспособность. Всего было произведено более 5,5 тысяч награждений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108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568952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Александра Невского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8" descr="Орден Александра Невс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236378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79912" y="1916832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Орден Александра Невского. Учрежден Указом Президиума Верховного Совета СССР от 29 июля 1942 г. для награждения командного состава Советской Армии "за выдающиеся заслуги в организации и руководстве боевыми операциями и за достигнутые в результате этих операций успехи в боях за Родину". Всего за подвиги и заслуги, совершенные в период Великой Отечественной войны, было произведено более 42 тысяч награждений.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42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36512" y="260648"/>
            <a:ext cx="9180512" cy="1828800"/>
          </a:xfrm>
        </p:spPr>
        <p:txBody>
          <a:bodyPr>
            <a:normAutofit fontScale="90000"/>
          </a:bodyPr>
          <a:lstStyle/>
          <a:p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</a:t>
            </a:r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Богдана Хмельницкого</a:t>
            </a:r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6" name="Picture 8" descr="Орден Богдана Хмельниц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1"/>
            <a:ext cx="2105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851920" y="206084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Орден Богдана Хмельницкого. Учрежден Указом Президиума Верховного Совета СССР от 10 октября 1943 г. для награждения рядового, сержантского состава, офицеров и генералов Советской Армии и Военно-Морского Флота, руководителей партизанских отрядов и партизан, отличившихся в боях с немецко-фашистскими захватчиками. Состоит из трех степеней. Всего было произведено около 8,5 тысяч награждений.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4221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51648" cy="1828800"/>
          </a:xfrm>
        </p:spPr>
        <p:txBody>
          <a:bodyPr/>
          <a:lstStyle/>
          <a:p>
            <a:pPr algn="ctr"/>
            <a: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Орден Ушакова</a:t>
            </a:r>
            <a:br>
              <a:rPr lang="ru-RU" sz="6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4" name="Picture 8" descr="Орден Ушак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218122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707904" y="1966977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Орден Ушакова. Учрежден Указом Президиума Верховного Совета СССР от 3 марта 1944г. для награждения "офицеров Военно-Морского Флота за выдающиеся заслуги в организации, руководстве и обеспечении боевых операций и за достигнутые в результате этих операций успехи в боях за Родину". Состоит из двух степеней. Всего было произведено около 300 награждений.</a:t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8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1331</Words>
  <Application>Microsoft Office PowerPoint</Application>
  <PresentationFormat>Экран (4:3)</PresentationFormat>
  <Paragraphs>52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Ордена Великой  Отечественной войны  </vt:lpstr>
      <vt:lpstr>Орден Красного Знамени </vt:lpstr>
      <vt:lpstr>Орден Красной Звезды </vt:lpstr>
      <vt:lpstr>Орден Отечественная война </vt:lpstr>
      <vt:lpstr>Орден Суворова </vt:lpstr>
      <vt:lpstr>Орден Кутузова </vt:lpstr>
      <vt:lpstr>Орден Александра Невского </vt:lpstr>
      <vt:lpstr>Орден Богдана Хмельницкого </vt:lpstr>
      <vt:lpstr>Орден Ушакова </vt:lpstr>
      <vt:lpstr>Орден Нахимова </vt:lpstr>
      <vt:lpstr>Орден Славы </vt:lpstr>
      <vt:lpstr>Орден Победы </vt:lpstr>
      <vt:lpstr>МЕДАЛИ ВЕЛИКОЙ  ОТЕЧЕСТВЕННОЙ ВОЙНЫ </vt:lpstr>
      <vt:lpstr>Медаль "Золотая Звезда  Героя Советского Союза" </vt:lpstr>
      <vt:lpstr>Медаль "За Отвагу" </vt:lpstr>
      <vt:lpstr>Медаль "За боевые заслуги" </vt:lpstr>
      <vt:lpstr>Медаль "За победу над Германией" </vt:lpstr>
      <vt:lpstr>Медаль "За доблесный труд   Великой Отечественной войне 1941-1945 гг" </vt:lpstr>
      <vt:lpstr>Медаль "За оборону Одессы" </vt:lpstr>
      <vt:lpstr>Медаль "За оборону Киева" </vt:lpstr>
      <vt:lpstr>Медаль "За оборону Ленинграда". </vt:lpstr>
      <vt:lpstr>Медаль "За оборону  Советского Заполярья" </vt:lpstr>
      <vt:lpstr>Медаль "Партизану Великой  Отечественной Войны" </vt:lpstr>
      <vt:lpstr>Медаль "За доблестный труд в Великой Отечественной войне 1941-1945гг" </vt:lpstr>
      <vt:lpstr>Медаль "За победу над Германией  в Великой Отечественной войне 1941-1945 гг"</vt:lpstr>
      <vt:lpstr>Медаль "За победу над Японией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ОРДЕНА И МЕДАЛИ  ВЕЛИКОЙ ОТЕЧЕСТВЕННОЙ ВОЙНЫ</dc:title>
  <dc:creator>14компьютер</dc:creator>
  <cp:lastModifiedBy>14компьютер</cp:lastModifiedBy>
  <cp:revision>9</cp:revision>
  <dcterms:created xsi:type="dcterms:W3CDTF">2013-03-20T11:23:48Z</dcterms:created>
  <dcterms:modified xsi:type="dcterms:W3CDTF">2013-03-22T06:09:05Z</dcterms:modified>
</cp:coreProperties>
</file>