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F16C19C-FAE6-452F-AF02-CF1199FF5C74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37BFB8B-06D1-481F-A8D1-15F3FFD7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8;&#1089;&#1090;&#1086;&#1088;&#1080;&#1103;(201)\Desktop\&#1084;&#1091;&#1079;&#1099;&#1082;&#1072;%20&#1087;&#1086;&#1078;&#1080;&#1083;&#1099;&#1084;%20&#1086;&#1090;%20&#1053;&#1042;\Killer%20Queen.mp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44408" cy="5661248"/>
          </a:xfrm>
        </p:spPr>
        <p:txBody>
          <a:bodyPr>
            <a:noAutofit/>
          </a:bodyPr>
          <a:lstStyle/>
          <a:p>
            <a:r>
              <a:rPr lang="ru-RU" sz="5000" dirty="0" smtClean="0"/>
              <a:t>«</a:t>
            </a:r>
            <a:r>
              <a:rPr lang="ru-RU" sz="5000" b="1" dirty="0" smtClean="0"/>
              <a:t>Политика</a:t>
            </a:r>
            <a:r>
              <a:rPr lang="ru-RU" sz="5000" dirty="0" smtClean="0"/>
              <a:t> – </a:t>
            </a:r>
            <a:r>
              <a:rPr lang="ru-RU" sz="5000" i="1" dirty="0" smtClean="0"/>
              <a:t>это лабиринт, из которого выбраться труднее, чем войти</a:t>
            </a:r>
            <a:r>
              <a:rPr lang="ru-RU" sz="5000" dirty="0" smtClean="0"/>
              <a:t>»</a:t>
            </a:r>
            <a:br>
              <a:rPr lang="ru-RU" sz="5000" dirty="0" smtClean="0"/>
            </a:br>
            <a:r>
              <a:rPr lang="ru-RU" sz="5000" dirty="0" smtClean="0"/>
              <a:t>                            </a:t>
            </a:r>
            <a:r>
              <a:rPr lang="ru-RU" sz="5000" dirty="0" err="1" smtClean="0"/>
              <a:t>У.Гладстоун</a:t>
            </a:r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smtClean="0"/>
              <a:t/>
            </a:r>
            <a:br>
              <a:rPr lang="ru-RU" sz="5000" dirty="0" smtClean="0"/>
            </a:br>
            <a:endParaRPr lang="ru-RU" sz="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/>
              <a:t>Демократический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Принцип народовластия</a:t>
            </a:r>
          </a:p>
          <a:p>
            <a:r>
              <a:rPr lang="ru-RU" b="1" dirty="0" smtClean="0"/>
              <a:t>Принцип большинства</a:t>
            </a:r>
          </a:p>
          <a:p>
            <a:r>
              <a:rPr lang="ru-RU" b="1" dirty="0" smtClean="0"/>
              <a:t>Право на возможность народа влиять на политические решения</a:t>
            </a:r>
          </a:p>
          <a:p>
            <a:r>
              <a:rPr lang="ru-RU" b="1" dirty="0" smtClean="0"/>
              <a:t>Парламентаризм</a:t>
            </a:r>
          </a:p>
          <a:p>
            <a:r>
              <a:rPr lang="ru-RU" b="1" dirty="0" smtClean="0"/>
              <a:t>Гласность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9000" b="1" dirty="0" smtClean="0"/>
              <a:t>Практическое </a:t>
            </a:r>
            <a:br>
              <a:rPr lang="ru-RU" sz="9000" b="1" dirty="0" smtClean="0"/>
            </a:br>
            <a:r>
              <a:rPr lang="ru-RU" sz="9000" b="1" dirty="0" smtClean="0"/>
              <a:t>задание</a:t>
            </a:r>
            <a:endParaRPr lang="ru-RU" sz="9000" b="1" dirty="0"/>
          </a:p>
        </p:txBody>
      </p:sp>
      <p:pic>
        <p:nvPicPr>
          <p:cNvPr id="4" name="Killer Que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508518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7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ru-RU" sz="9000" b="1" dirty="0" smtClean="0"/>
              <a:t>Закрепление</a:t>
            </a:r>
            <a:br>
              <a:rPr lang="ru-RU" sz="9000" b="1" dirty="0" smtClean="0"/>
            </a:br>
            <a:r>
              <a:rPr lang="ru-RU" sz="9000" b="1" dirty="0" smtClean="0"/>
              <a:t> урока</a:t>
            </a:r>
            <a:endParaRPr lang="ru-RU" sz="9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2650306"/>
          </a:xfrm>
        </p:spPr>
        <p:txBody>
          <a:bodyPr>
            <a:noAutofit/>
          </a:bodyPr>
          <a:lstStyle/>
          <a:p>
            <a:pPr algn="ctr"/>
            <a:r>
              <a:rPr lang="ru-RU" sz="9000" b="1" dirty="0" smtClean="0"/>
              <a:t>Спасибо    за внимание!</a:t>
            </a:r>
            <a:endParaRPr lang="ru-RU" sz="9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636912"/>
            <a:ext cx="8769152" cy="1143000"/>
          </a:xfrm>
        </p:spPr>
        <p:txBody>
          <a:bodyPr>
            <a:noAutofit/>
          </a:bodyPr>
          <a:lstStyle/>
          <a:p>
            <a:r>
              <a:rPr lang="ru-RU" sz="7000" dirty="0" smtClean="0"/>
              <a:t>Дата: 07.02.2013 </a:t>
            </a:r>
            <a:br>
              <a:rPr lang="ru-RU" sz="7000" dirty="0" smtClean="0"/>
            </a:br>
            <a:r>
              <a:rPr lang="ru-RU" sz="7000" dirty="0" smtClean="0"/>
              <a:t>Тема: «</a:t>
            </a:r>
            <a:r>
              <a:rPr lang="ru-RU" sz="7000" u="sng" dirty="0" smtClean="0"/>
              <a:t>Политическая система</a:t>
            </a:r>
            <a:r>
              <a:rPr lang="ru-RU" sz="7000" dirty="0" smtClean="0"/>
              <a:t>»</a:t>
            </a:r>
            <a:endParaRPr lang="ru-RU" sz="7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000" b="1" dirty="0" smtClean="0"/>
              <a:t>План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964488" cy="4525963"/>
          </a:xfrm>
        </p:spPr>
        <p:txBody>
          <a:bodyPr>
            <a:normAutofit/>
          </a:bodyPr>
          <a:lstStyle/>
          <a:p>
            <a:r>
              <a:rPr lang="ru-RU" sz="5000" b="1" dirty="0" smtClean="0"/>
              <a:t>1. Структура и функции политической системы</a:t>
            </a:r>
          </a:p>
          <a:p>
            <a:endParaRPr lang="ru-RU" sz="5000" b="1" dirty="0" smtClean="0"/>
          </a:p>
          <a:p>
            <a:r>
              <a:rPr lang="ru-RU" sz="5000" b="1" dirty="0" smtClean="0"/>
              <a:t>2. Политический режим</a:t>
            </a:r>
            <a:endParaRPr lang="ru-RU" sz="5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Политическая система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Институциональная подсистема</a:t>
            </a:r>
          </a:p>
          <a:p>
            <a:r>
              <a:rPr lang="ru-RU" b="1" dirty="0" smtClean="0"/>
              <a:t>Нормативная подсистема</a:t>
            </a:r>
          </a:p>
          <a:p>
            <a:r>
              <a:rPr lang="ru-RU" b="1" dirty="0" smtClean="0"/>
              <a:t>Функциональная подсистема</a:t>
            </a:r>
          </a:p>
          <a:p>
            <a:r>
              <a:rPr lang="ru-RU" b="1" dirty="0" smtClean="0"/>
              <a:t>Коммуникативная подсистема</a:t>
            </a:r>
          </a:p>
          <a:p>
            <a:r>
              <a:rPr lang="ru-RU" b="1" dirty="0" smtClean="0"/>
              <a:t>Культурно-идеологическая подсистема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Функции политической системы: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Руководящая</a:t>
            </a:r>
          </a:p>
          <a:p>
            <a:r>
              <a:rPr lang="ru-RU" b="1" dirty="0" smtClean="0"/>
              <a:t>Целеполагающая</a:t>
            </a:r>
            <a:endParaRPr lang="ru-RU" b="1" dirty="0" smtClean="0"/>
          </a:p>
          <a:p>
            <a:r>
              <a:rPr lang="ru-RU" b="1" dirty="0" smtClean="0"/>
              <a:t>Интегративная</a:t>
            </a:r>
          </a:p>
          <a:p>
            <a:r>
              <a:rPr lang="ru-RU" b="1" dirty="0" smtClean="0"/>
              <a:t>Регулятивная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000" b="1" dirty="0" smtClean="0"/>
              <a:t>Политические </a:t>
            </a:r>
            <a:br>
              <a:rPr lang="ru-RU" sz="5000" b="1" dirty="0" smtClean="0"/>
            </a:br>
            <a:r>
              <a:rPr lang="ru-RU" sz="5000" b="1" dirty="0" smtClean="0"/>
              <a:t>режимы</a:t>
            </a:r>
            <a:endParaRPr lang="ru-RU" sz="5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13176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Демократический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35699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Тоталитарный</a:t>
            </a:r>
            <a:endParaRPr lang="ru-RU" sz="4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284984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dirty="0" smtClean="0"/>
              <a:t>Авторитарный</a:t>
            </a:r>
            <a:endParaRPr lang="ru-RU" sz="4400" dirty="0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3664031" y="3884887"/>
            <a:ext cx="18722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7714726">
            <a:off x="644103" y="2495311"/>
            <a:ext cx="18722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798618">
            <a:off x="6523867" y="2457747"/>
            <a:ext cx="18722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4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ru-RU" sz="4000" b="1" u="sng" dirty="0" smtClean="0"/>
              <a:t>Политический режим </a:t>
            </a:r>
            <a:r>
              <a:rPr lang="ru-RU" sz="4000" dirty="0" smtClean="0"/>
              <a:t>– </a:t>
            </a:r>
            <a:r>
              <a:rPr lang="ru-RU" sz="4000" i="1" dirty="0" smtClean="0"/>
              <a:t>совокупность способов, форм и методов осуществления политической власти.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/>
              <a:t>Тоталитарный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Государственная идеология обязательная для граждан</a:t>
            </a:r>
          </a:p>
          <a:p>
            <a:r>
              <a:rPr lang="ru-RU" b="1" dirty="0" smtClean="0"/>
              <a:t>Монополия на власть единой массовой политической партии</a:t>
            </a:r>
          </a:p>
          <a:p>
            <a:r>
              <a:rPr lang="ru-RU" b="1" dirty="0" smtClean="0"/>
              <a:t>Тотальный политический контроль над обществом</a:t>
            </a:r>
          </a:p>
          <a:p>
            <a:r>
              <a:rPr lang="ru-RU" b="1" dirty="0" smtClean="0"/>
              <a:t>Контроль над СМИ</a:t>
            </a:r>
          </a:p>
          <a:p>
            <a:r>
              <a:rPr lang="ru-RU" b="1" dirty="0" smtClean="0"/>
              <a:t>Централизованная экономика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/>
              <a:t>Авторитарный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Монополизация политики при отсутствии тотального контроля</a:t>
            </a:r>
          </a:p>
          <a:p>
            <a:r>
              <a:rPr lang="ru-RU" b="1" dirty="0" smtClean="0"/>
              <a:t>Власть в руках одного человека или группы лиц</a:t>
            </a:r>
          </a:p>
          <a:p>
            <a:r>
              <a:rPr lang="ru-RU" b="1" dirty="0" smtClean="0"/>
              <a:t>Сохраняется свобода деятельности в различных сферах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389</TotalTime>
  <Words>132</Words>
  <Application>Microsoft Office PowerPoint</Application>
  <PresentationFormat>Экран (4:3)</PresentationFormat>
  <Paragraphs>41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«Политика – это лабиринт, из которого выбраться труднее, чем войти»                             У.Гладстоун  </vt:lpstr>
      <vt:lpstr>Дата: 07.02.2013  Тема: «Политическая система»</vt:lpstr>
      <vt:lpstr>План:</vt:lpstr>
      <vt:lpstr>Политическая система</vt:lpstr>
      <vt:lpstr>Функции политической системы:</vt:lpstr>
      <vt:lpstr>Политические  режимы</vt:lpstr>
      <vt:lpstr>Политический режим – совокупность способов, форм и методов осуществления политической власти.</vt:lpstr>
      <vt:lpstr>Тоталитарный</vt:lpstr>
      <vt:lpstr>Авторитарный</vt:lpstr>
      <vt:lpstr>Демократический</vt:lpstr>
      <vt:lpstr>Практическое  задание</vt:lpstr>
      <vt:lpstr>Закрепление  урока</vt:lpstr>
      <vt:lpstr>Спасибо  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«Политика – это лабиринт из которого выбраться труднее, чем войти»                         У.Гладстоун</dc:title>
  <dc:creator>История(201)</dc:creator>
  <cp:lastModifiedBy>История(201)</cp:lastModifiedBy>
  <cp:revision>24</cp:revision>
  <dcterms:created xsi:type="dcterms:W3CDTF">2013-02-06T07:40:44Z</dcterms:created>
  <dcterms:modified xsi:type="dcterms:W3CDTF">2013-02-07T08:40:05Z</dcterms:modified>
</cp:coreProperties>
</file>