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75" r:id="rId3"/>
    <p:sldId id="276" r:id="rId4"/>
    <p:sldId id="277" r:id="rId5"/>
    <p:sldId id="278" r:id="rId6"/>
    <p:sldId id="282" r:id="rId7"/>
    <p:sldId id="283" r:id="rId8"/>
    <p:sldId id="284" r:id="rId9"/>
    <p:sldId id="28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95352" autoAdjust="0"/>
  </p:normalViewPr>
  <p:slideViewPr>
    <p:cSldViewPr>
      <p:cViewPr>
        <p:scale>
          <a:sx n="97" d="100"/>
          <a:sy n="97" d="100"/>
        </p:scale>
        <p:origin x="-11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620CA-8528-4F9B-AB4E-DCACC43FD58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834AE-301A-4E15-B7A4-5F20392A6E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40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A15B5F-A64B-4DA2-B50C-A17580D98A9C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D1CA81-D36A-480A-A76E-42E9E95BF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54;&#1087;&#1077;&#1088;&#1072;%20&#1041;&#1086;&#1088;&#1086;&#1076;&#1080;&#1085;&#1072;\&#1055;&#1083;&#1072;&#1095;%20&#1071;&#1088;&#1086;&#1089;&#1083;&#1072;&#1074;&#1085;&#1099;_WMV%20V9.wm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54;&#1087;&#1077;&#1088;&#1072;%20&#1041;&#1086;&#1088;&#1086;&#1076;&#1080;&#1085;&#1072;\&#1055;&#1086;&#1083;&#1086;&#1074;&#1077;&#1094;&#1082;&#1080;&#1077;%20&#1087;&#1083;&#1103;&#1089;&#1082;&#1080;%20&#1089;%20&#1093;&#1086;&#1088;&#1086;&#1084;_WMV%20V9.wm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0"/>
            <a:ext cx="8072462" cy="1268760"/>
          </a:xfr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Александр Порфирьевич Бородин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556792"/>
            <a:ext cx="5018900" cy="208652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 </a:t>
            </a:r>
          </a:p>
          <a:p>
            <a:pPr algn="ctr"/>
            <a:r>
              <a:rPr lang="ru-RU" sz="4800" b="1" i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«Князь Игорь»</a:t>
            </a:r>
            <a:endParaRPr lang="ru-RU" sz="4800" b="1" i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Затмени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789040"/>
            <a:ext cx="3319168" cy="219894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3726311" y="5991042"/>
            <a:ext cx="5400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chemeClr val="bg1"/>
                </a:solidFill>
                <a:latin typeface="Calibri" pitchFamily="34" charset="0"/>
              </a:rPr>
              <a:t>Учитель ГБОУ СОШ №339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chemeClr val="bg1"/>
                </a:solidFill>
                <a:latin typeface="Calibri" pitchFamily="34" charset="0"/>
              </a:rPr>
              <a:t>Невского района </a:t>
            </a:r>
            <a:r>
              <a:rPr lang="ru-RU" altLang="ru-RU" sz="1200" dirty="0" smtClean="0">
                <a:solidFill>
                  <a:schemeClr val="bg1"/>
                </a:solidFill>
                <a:latin typeface="Calibri" pitchFamily="34" charset="0"/>
              </a:rPr>
              <a:t>Санкт-Петербурга</a:t>
            </a:r>
            <a:endParaRPr lang="ru-RU" altLang="ru-RU" sz="1200" dirty="0">
              <a:solidFill>
                <a:schemeClr val="bg1"/>
              </a:solidFill>
              <a:latin typeface="Calibri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chemeClr val="bg1"/>
                </a:solidFill>
                <a:latin typeface="Calibri" pitchFamily="34" charset="0"/>
              </a:rPr>
              <a:t>Липатова Виктория Анатольевна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286380" y="500042"/>
            <a:ext cx="3647308" cy="574835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Старинное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издание нотной партитуры оперы "Князь Игорь". Титульный лист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Опера «Князь Игорь» - одно из лучших творений оперной классики. Композитор посвятил её памяти М.И. Глинки.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1" descr="Старинное издание нотной партитуры оперы КНЯЗЬ ИГОРЬ. Титульный лист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85728"/>
            <a:ext cx="378460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876"/>
            <a:ext cx="5000660" cy="121444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Сцена из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оперы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"Князь Игорь"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Государственный Большой академический театр.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143372" y="5429264"/>
            <a:ext cx="5572164" cy="12144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Сцена из оперы "Князь Игорь". Самарский  театр  в  декорациях  Ярославского кремля.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28604"/>
            <a:ext cx="364333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000240"/>
            <a:ext cx="35004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067944" y="1484784"/>
            <a:ext cx="5076056" cy="45493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Великий муж! Здесь нет награды,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Достойной доблести твоей!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Её на небе сыщут взгляды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не найдут среди людей.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беспристрастное преданье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Твой славный подвиг сохранит,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И, услыхав твоё названье,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Твой сын душою закипит.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Свершит блистательную тризну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Потомок поздний над тобой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с непритворною слезой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Промолвит: «Он любил Отчизну!»</a:t>
            </a:r>
          </a:p>
          <a:p>
            <a:endParaRPr lang="ru-RU" dirty="0"/>
          </a:p>
        </p:txBody>
      </p:sp>
      <p:pic>
        <p:nvPicPr>
          <p:cNvPr id="40962" name="Рисунок 26" descr="Кадр из фильм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380526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143504" y="500042"/>
            <a:ext cx="3790184" cy="574835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Игорь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прирожденный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воин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полководец, цельная, могучая натура. Подчеркивая его воинскую отвагу и мужество, душевное благородство и верность долгу, Бородин создает героический образ.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Рисунок 22" descr="Певец Виктор Курин в образе князя Игор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331152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effectLst/>
                <a:latin typeface="Times New Roman" pitchFamily="18" charset="0"/>
                <a:cs typeface="Times New Roman" pitchFamily="18" charset="0"/>
              </a:rPr>
              <a:t>Ярославна</a:t>
            </a:r>
            <a:endParaRPr lang="ru-RU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71802" y="5286388"/>
            <a:ext cx="3143272" cy="9620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Город Путивль. Памятник Ярославне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14488"/>
            <a:ext cx="1447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357298"/>
            <a:ext cx="26098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Плач Ярославны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785794"/>
            <a:ext cx="250033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498080" cy="764704"/>
          </a:xfrm>
        </p:spPr>
        <p:txBody>
          <a:bodyPr/>
          <a:lstStyle/>
          <a:p>
            <a:pPr algn="ctr"/>
            <a:r>
              <a:rPr lang="ru-RU" dirty="0" smtClean="0"/>
              <a:t>Плач Ярославны</a:t>
            </a:r>
            <a:endParaRPr lang="ru-RU" dirty="0"/>
          </a:p>
        </p:txBody>
      </p:sp>
      <p:pic>
        <p:nvPicPr>
          <p:cNvPr id="6" name="Плач Ярославны_WMV V9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857356" y="1357298"/>
            <a:ext cx="6531638" cy="5132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577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Половецкие Пляски</a:t>
            </a:r>
            <a:endParaRPr lang="ru-RU" dirty="0"/>
          </a:p>
        </p:txBody>
      </p:sp>
      <p:pic>
        <p:nvPicPr>
          <p:cNvPr id="6" name="Половецкие пляски с хором_WMV V9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71604" y="1142984"/>
            <a:ext cx="6690193" cy="5572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487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2312" y="1071546"/>
            <a:ext cx="4361688" cy="257176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1969 году, был снят одноименный фильм-опера – «Князь Игорь».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86314" y="5072074"/>
            <a:ext cx="3714776" cy="7858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Обложка видеокассеты с фильмом "Князь Игор</a:t>
            </a:r>
            <a:r>
              <a:rPr lang="ru-RU" dirty="0" smtClean="0"/>
              <a:t>ь".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7106" name="Рисунок 25" descr="Обложка видеокассеты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71480"/>
            <a:ext cx="28813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496</TotalTime>
  <Words>142</Words>
  <Application>Microsoft Office PowerPoint</Application>
  <PresentationFormat>Экран (4:3)</PresentationFormat>
  <Paragraphs>24</Paragraphs>
  <Slides>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Александр Порфирьевич Бородин</vt:lpstr>
      <vt:lpstr>Презентация PowerPoint</vt:lpstr>
      <vt:lpstr>Сцена из оперы "Князь Игорь"   Государственный Большой академический театр.</vt:lpstr>
      <vt:lpstr>Презентация PowerPoint</vt:lpstr>
      <vt:lpstr>Презентация PowerPoint</vt:lpstr>
      <vt:lpstr>Ярославна</vt:lpstr>
      <vt:lpstr>Плач Ярославны</vt:lpstr>
      <vt:lpstr>Половецкие Пляски</vt:lpstr>
      <vt:lpstr>В 1969 году, был снят одноименный фильм-опера – «Князь Игорь».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Порфирьевич Бородин</dc:title>
  <dc:creator>user</dc:creator>
  <cp:lastModifiedBy>user</cp:lastModifiedBy>
  <cp:revision>75</cp:revision>
  <dcterms:created xsi:type="dcterms:W3CDTF">2012-03-05T08:19:46Z</dcterms:created>
  <dcterms:modified xsi:type="dcterms:W3CDTF">2014-12-18T08:16:23Z</dcterms:modified>
</cp:coreProperties>
</file>