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62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7C4174-AFCD-425F-B48C-DF974A9861AC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1DF4D-BCF8-402D-89D9-06A3DFB8F8A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DF4D-BCF8-402D-89D9-06A3DFB8F8A1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AutoNum type="arabicParenR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611DF4D-BCF8-402D-89D9-06A3DFB8F8A1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mirpps.ru/fon-dlja-prezentacii/6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144000" cy="6915124"/>
          </a:xfrm>
          <a:prstGeom prst="rect">
            <a:avLst/>
          </a:prstGeom>
          <a:ln w="381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71736" y="1571612"/>
            <a:ext cx="7772400" cy="1470025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12: анализ диаграмм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643446"/>
            <a:ext cx="6400800" cy="1752600"/>
          </a:xfrm>
        </p:spPr>
        <p:txBody>
          <a:bodyPr/>
          <a:lstStyle/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истории высшей категории </a:t>
            </a:r>
          </a:p>
          <a:p>
            <a:pPr algn="r"/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МБОУ СОШ №55 г.Н.Новгорода</a:t>
            </a:r>
          </a:p>
          <a:p>
            <a:pPr algn="r"/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Сергеичева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Н.Ю.</a:t>
            </a:r>
          </a:p>
          <a:p>
            <a:endParaRPr lang="ru-RU" dirty="0"/>
          </a:p>
        </p:txBody>
      </p:sp>
      <p:pic>
        <p:nvPicPr>
          <p:cNvPr id="1034" name="Picture 10" descr="http://images.vector-images.com/clp/177387/clp1973.jpg"/>
          <p:cNvPicPr>
            <a:picLocks noChangeAspect="1" noChangeArrowheads="1"/>
          </p:cNvPicPr>
          <p:nvPr/>
        </p:nvPicPr>
        <p:blipFill>
          <a:blip r:embed="rId3" cstate="email"/>
          <a:srcRect r="-1"/>
          <a:stretch>
            <a:fillRect/>
          </a:stretch>
        </p:blipFill>
        <p:spPr bwMode="auto">
          <a:xfrm>
            <a:off x="500034" y="1928802"/>
            <a:ext cx="3651276" cy="3286148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irpps.ru/fon-dlja-prezentacii/6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0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868346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12: социальные отношения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1285860"/>
            <a:ext cx="8501090" cy="2643206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Исследование графика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Определяем содержание графика (абсолютные числа, проценты и т.д.)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Смотрим на оси (что именно показывает каждая ось, какие единицы измерения)</a:t>
            </a: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Изучаем легенду графика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28926" y="4143356"/>
            <a:ext cx="6357982" cy="2714644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irpps.ru/fon-dlja-prezentacii/6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214338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Исследование графика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042982"/>
          </a:xfr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4. Проверка «пальцем в небо»: проверяем понимание, выбрав произвольную точку на графике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AutoShape 2" descr="data:image/jpeg;base64,/9j/4AAQSkZJRgABAQAAAQABAAD/2wCEAAkGBhQSEBQUEhQUFRQUFBQUFBQUFBQUFBQUFBQVFBQUFBQXHCYeFxkkGRQUHy8gJCcpLCwsFR4xNTAqNSYsLCkBCQoKDgwOFA8PGCkcHBwpKS4qKSkpKSkpKSksKSkpMCwpKSkpKSktKSopKSkpKSwpKSkpKSksLCkpKSwpKSkpKf/AABEIAMIBAwMBIgACEQEDEQH/xAAaAAADAQEBAQAAAAAAAAAAAAAAAQIDBAUG/8QALRABAAICAgECBAYBBQAAAAAAAAERAhIDBCEFMUFRYXETIoGRobEyFBVS0fD/xAAbAQADAAMBAQAAAAAAAAAAAAAAAQIDBAUGB//EACkRAQACAgIBAwMDBQAAAAAAAAABEQISAwQhBRMxIkFRMnGhFBUzQ5H/2gAMAwEAAhEDEQA/APGnFOjacSp9FjjcS2M4onBvqmcWTQ7ZapnBtqWqtFWx0LRtqVF7Y2ZaDVrMCj9uDtjoNGtFR+2LZ6DVrQ1HtwezLUataLUvbGzLUataKmOeI9mWo1aanqj2xbLU9Wmo1T7Y2ZTiJxa6jVM8YtlqcQ01GqJ4xaNT1XEHGLHOA2KIVEHjiuIYpwFlGK4gRiuMWKcRsKC4gJ1FiYKmkwmYdyJats5hMw01KYVEnbOYLVpqWp2LZ6lTTUanZ2zoqa6lqdnszoqaalOJ2NkUKXqNRZ2zo6XqWos7RR0rUULFpoUqjoC0UeqtToitnqNWlCi8DZGo1XQ1TOMSLZ6qjFcYnqxZYHaIhcQcYriGKcBaYhpECMVxDBlgLKMQuIDHqLOcUTi21TTfiWrsx1GrWhqqxsx1LRvqU4nY2Y6jVrqNRY2ZaFq21LUbDZjqNW2oo9hsx0GrXUtRZ7MtS0bajU9j2Y6lODbUtT2Vsy1GrWjjEbDZlqNWuo1Kxsy1E4tNRqdi2VCIaalQs7Kjo6OIKxZRC4g4g4hMixGLTHERC4himBYjELiAjUWNUzi6JxTqLaezHUpxbUWqrLZlqKaalQsbM9SprqWp2NmepatdS1OxszoqaalqdnsznEUuYFCz2RqKXQo7GyNRqqlY8cyVnsz0P8N3dTr4b4fiTWG2O9f8bjb+LX6phx483JHH/hGc6eb8fdj936tT28W8rkyr3g8ZjL2d/R54nxP8u3/RYT51i/nHj+mry9/Diz0yhv8AH1ss8NreHGJzg9nP0eJ84zX0n2cPP08sP8omPr8Gfi7PHy/plh5OLPD5hxziU4t9E6NjZi2ZanELnEanY2TGKog4xVEJs7EQ0xhOMNIhEyVigqgkW1opxaUVMdtDZlqKXQo7GzPUtWlFR2ezPUatKGp2WzPUpxazCaFlsznEtWswWp2ezKcSprMFodnszoatNRqLPZmJyleo1Oz2RGK6gUVEdsuWfjEeXd0+5ceXJOKda8x+rn97q+7jvj8x/LpdPs61hl8Pe4efy7cIuK+E/CfLw+t2XpdfsPNzllhLs+Jc/qPo84xthHj4x719nlTg+u4uS3l+qek1+bCPHxj5fV3Oj39/ozny5na6tfVhDw5xEYtpxLV2Lc22WqohepxiLO0xirFUYqjFMyLTRq1BWLa0Uw0pMwxW59o1KllSrFooUqhR2LRR0qhQsrRRTDSioWLZ6jVeo1Oxszo9V0BZ7I1TOLShQsWyoTDSk0dqtApcwKO1WjURC5gULEZMJjWfpLu4OdhlhcUz4spxmpcT1Dq/7MY/d3ul2t41y+Ye91+Z2Ydh4nFztvxnn58S60eXX2fTMM/OP5Z/if0edzem54/C4+ceXodbsPQ4+SJh0eH1Tk44rL6oavN0ePPzHiXh9boX7vRx9IwmPk65wgRKOX1Plym8ZpGHUwx8T5eZ2vRJiLw8/T4/p83mzi+qxzcva6GOXmqn+251vVL8cv8A1r8/S+/G+f1N7H+3Y/IN3+48H5av9Hy/h5kwVLophuuFaKKlUKMWihSqFAWmhSqFBMyihS6FCxaKFKozsWzC6FCztnMClzBTB2doolUKO1WmhR0KB2mhSqTllEHa8YnKaiLBcmPj7HGSqTMRMVLJjtx5RMxTmw5nZx8tvO5cKya8XI8j2+L285xet4M4zwjKHpYQ6uDszjLl6/Jbp0iXPyltPT4+WJ9lTDyePOcZd3D2bY2OYdGMtYlkIyFpXoBsD2DwaTMLoqe7eAtFClUKVYtFEucRqLLZMQeqqOhaZyZ0KaUWpWWyKKmk4pmDs7TEFMLopg7VaCXRUZ2mhSqKgdpmCpdCjs7Z5ezzfxbn7vUyxeXnw651+32avb2nj8Ox6XnjGWUT8ujHDwjHt65Rjl7T7T8vu6eKLhz9vq3Djcfbz4svHx+Hc5ODDlxrKGnb4/FsuKE9Dn8Tx5e8f4/WPl94a8Ur9SnHOMOTH7tfpRlx7ceX2dvX8O3HN5/Hk6sM3AydOJdNoqpGMrtImXT1+183W83GHTwcte6JJ0WBvAFpeRMFShMPe2+eWiipVA7FpoUqhEBMymIVRxCqK0zKNSppQmBZWzoqXQ1OztnMCmlFQs9mVFMNJgphVriWdFS6FHarTMFShR2domHP3eP8t/L+nXMJywvx8CmImKll4uX288cvw4OtyOycbh5+eGmVft9Yd/ByW8x2eKePKYl7Ti5IzxjKPu8vvdWfePEx5iVdbP8AL593p8mEU83l8S0pzmYpl+7pxzdPFyPOwydHHk15ZHoY5tsZcPHyOjHNJOvCW+FS5MM2uCCdWkhnHMYovLjoqVJU94+dFMFSqIysqMAEcHRQZSmTopgxkSU0DBqtIo6IHEpySqYKlQuEzBUsjUmAYozsgYAty9zr7Y+PePMf9OXrZvTl5vew1y2j2n+2j3eH3MNo+Ydv0vszjl7WXxPw2z5fDz+bKzy53Plm8zlFPTxDTHOmuHK5baYyxSp3Ycrq4uWHmY5OjhzY5g3p4ZOjCXDx8jq4s0Sl1QEfiQCJNFS6S94+cWmRRkZERijMQqEwuClMmRlKUkZKkwkSJAOEzBTCpgjVCaKlEpdlRKIGE0oGEsO5w7YTHx94dBSPlk485wyjKPs+Z2Ew9P1H067yxjz8Y+f1h5Ps872+tPHNx8Pa9TtY8+FwuFYoxlri5eUN1eEujjlz4w1wyY5N28UuvizefhytePmpjlL0Ng545CKjegUlMlMvdPm1AhMiJUKAgFYI1JFgphUSCsWSaUUCy2Ao5EwVnOQMkqspkzgpI7I1FIoWDUQFiwARzJWZlTze/wCm3+bH3+MfP6w9KytGeEZxrk2evz58OW2L5nLChGb2u50Iz8x4y/ifu8fsdeY8TFS8/wBrp5cXmPMPW9Tu4c8fifwrj5m+zz+PJ1Y8jlZY06DfHNrjLmxza4ZMck6IzkIsJD2yIPdvnYgAGDkSQCDABECANMCDkgJMQckAYTMgGYkABUEADEFIkAHIySAZwclkAFE5u9j+SQE5/py/ZtdX/Li+f5fdeBh43k+Ze2x+GjTh/wDfuA15N04mAg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data:image/jpeg;base64,/9j/4AAQSkZJRgABAQAAAQABAAD/2wCEAAkGBhQSEBQUEhQUFRQUFBQUFBQUFBQUFBQUFBQVFBQUFBQXHCYeFxkkGRQUHy8gJCcpLCwsFR4xNTAqNSYsLCkBCQoKDgwOFA8PGCkcHBwpKS4qKSkpKSkpKSksKSkpMCwpKSkpKSktKSopKSkpKSwpKSkpKSksLCkpKSwpKSkpKf/AABEIAMIBAwMBIgACEQEDEQH/xAAaAAADAQEBAQAAAAAAAAAAAAAAAQIDBAUG/8QALRABAAICAgECBAYBBQAAAAAAAAERAhIDBCEFMUFRYXETIoGRobEyFBVS0fD/xAAbAQADAAMBAQAAAAAAAAAAAAAAAQIDBAUGB//EACkRAQACAgIBAwMDBQAAAAAAAAABEQISAwQhBRMxIkFRMnGhFBUzQ5H/2gAMAwEAAhEDEQA/APGnFOjacSp9FjjcS2M4onBvqmcWTQ7ZapnBtqWqtFWx0LRtqVF7Y2ZaDVrMCj9uDtjoNGtFR+2LZ6DVrQ1HtwezLUataLUvbGzLUataKmOeI9mWo1aanqj2xbLU9Wmo1T7Y2ZTiJxa6jVM8YtlqcQ01GqJ4xaNT1XEHGLHOA2KIVEHjiuIYpwFlGK4gRiuMWKcRsKC4gJ1FiYKmkwmYdyJats5hMw01KYVEnbOYLVpqWp2LZ6lTTUanZ2zoqa6lqdnszoqaalOJ2NkUKXqNRZ2zo6XqWos7RR0rUULFpoUqjoC0UeqtToitnqNWlCi8DZGo1XQ1TOMSLZ6qjFcYnqxZYHaIhcQcYriGKcBaYhpECMVxDBlgLKMQuIDHqLOcUTi21TTfiWrsx1GrWhqqxsx1LRvqU4nY2Y6jVrqNRY2ZaFq21LUbDZjqNW2oo9hsx0GrXUtRZ7MtS0bajU9j2Y6lODbUtT2Vsy1GrWjjEbDZlqNWuo1Kxsy1E4tNRqdi2VCIaalQs7Kjo6OIKxZRC4g4g4hMixGLTHERC4himBYjELiAjUWNUzi6JxTqLaezHUpxbUWqrLZlqKaalQsbM9SprqWp2NmepatdS1OxszoqaalqdnsznEUuYFCz2RqKXQo7GyNRqqlY8cyVnsz0P8N3dTr4b4fiTWG2O9f8bjb+LX6phx483JHH/hGc6eb8fdj936tT28W8rkyr3g8ZjL2d/R54nxP8u3/RYT51i/nHj+mry9/Diz0yhv8AH1ss8NreHGJzg9nP0eJ84zX0n2cPP08sP8omPr8Gfi7PHy/plh5OLPD5hxziU4t9E6NjZi2ZanELnEanY2TGKog4xVEJs7EQ0xhOMNIhEyVigqgkW1opxaUVMdtDZlqKXQo7GzPUtWlFR2ezPUatKGp2WzPUpxazCaFlsznEtWswWp2ezKcSprMFodnszoatNRqLPZmJyleo1Oz2RGK6gUVEdsuWfjEeXd0+5ceXJOKda8x+rn97q+7jvj8x/LpdPs61hl8Pe4efy7cIuK+E/CfLw+t2XpdfsPNzllhLs+Jc/qPo84xthHj4x719nlTg+u4uS3l+qek1+bCPHxj5fV3Oj39/ozny5na6tfVhDw5xEYtpxLV2Lc22WqohepxiLO0xirFUYqjFMyLTRq1BWLa0Uw0pMwxW59o1KllSrFooUqhR2LRR0qhQsrRRTDSioWLZ6jVeo1Oxszo9V0BZ7I1TOLShQsWyoTDSk0dqtApcwKO1WjURC5gULEZMJjWfpLu4OdhlhcUz4spxmpcT1Dq/7MY/d3ul2t41y+Ye91+Z2Ydh4nFztvxnn58S60eXX2fTMM/OP5Z/if0edzem54/C4+ceXodbsPQ4+SJh0eH1Tk44rL6oavN0ePPzHiXh9boX7vRx9IwmPk65wgRKOX1Plym8ZpGHUwx8T5eZ2vRJiLw8/T4/p83mzi+qxzcva6GOXmqn+251vVL8cv8A1r8/S+/G+f1N7H+3Y/IN3+48H5av9Hy/h5kwVLophuuFaKKlUKMWihSqFAWmhSqFBMyihS6FCxaKFKozsWzC6FCztnMClzBTB2doolUKO1WmhR0KB2mhSqTllEHa8YnKaiLBcmPj7HGSqTMRMVLJjtx5RMxTmw5nZx8tvO5cKya8XI8j2+L285xet4M4zwjKHpYQ6uDszjLl6/Jbp0iXPyltPT4+WJ9lTDyePOcZd3D2bY2OYdGMtYlkIyFpXoBsD2DwaTMLoqe7eAtFClUKVYtFEucRqLLZMQeqqOhaZyZ0KaUWpWWyKKmk4pmDs7TEFMLopg7VaCXRUZ2mhSqKgdpmCpdCjs7Z5ezzfxbn7vUyxeXnw651+32avb2nj8Ox6XnjGWUT8ujHDwjHt65Rjl7T7T8vu6eKLhz9vq3Djcfbz4svHx+Hc5ODDlxrKGnb4/FsuKE9Dn8Tx5e8f4/WPl94a8Ur9SnHOMOTH7tfpRlx7ceX2dvX8O3HN5/Hk6sM3AydOJdNoqpGMrtImXT1+183W83GHTwcte6JJ0WBvAFpeRMFShMPe2+eWiipVA7FpoUqhEBMymIVRxCqK0zKNSppQmBZWzoqXQ1OztnMCmlFQs9mVFMNJgphVriWdFS6FHarTMFShR2domHP3eP8t/L+nXMJywvx8CmImKll4uX288cvw4OtyOycbh5+eGmVft9Yd/ByW8x2eKePKYl7Ti5IzxjKPu8vvdWfePEx5iVdbP8AL593p8mEU83l8S0pzmYpl+7pxzdPFyPOwydHHk15ZHoY5tsZcPHyOjHNJOvCW+FS5MM2uCCdWkhnHMYovLjoqVJU94+dFMFSqIysqMAEcHRQZSmTopgxkSU0DBqtIo6IHEpySqYKlQuEzBUsjUmAYozsgYAty9zr7Y+PePMf9OXrZvTl5vew1y2j2n+2j3eH3MNo+Ydv0vszjl7WXxPw2z5fDz+bKzy53Plm8zlFPTxDTHOmuHK5baYyxSp3Ycrq4uWHmY5OjhzY5g3p4ZOjCXDx8jq4s0Sl1QEfiQCJNFS6S94+cWmRRkZERijMQqEwuClMmRlKUkZKkwkSJAOEzBTCpgjVCaKlEpdlRKIGE0oGEsO5w7YTHx94dBSPlk485wyjKPs+Z2Ew9P1H067yxjz8Y+f1h5Ps872+tPHNx8Pa9TtY8+FwuFYoxlri5eUN1eEujjlz4w1wyY5N28UuvizefhytePmpjlL0Ng545CKjegUlMlMvdPm1AhMiJUKAgFYI1JFgphUSCsWSaUUCy2Ao5EwVnOQMkqspkzgpI7I1FIoWDUQFiwARzJWZlTze/wCm3+bH3+MfP6w9KytGeEZxrk2evz58OW2L5nLChGb2u50Iz8x4y/ifu8fsdeY8TFS8/wBrp5cXmPMPW9Tu4c8fifwrj5m+zz+PJ1Y8jlZY06DfHNrjLmxza4ZMck6IzkIsJD2yIPdvnYgAGDkSQCDABECANMCDkgJMQckAYTMgGYkABUEADEFIkAHIySAZwclkAFE5u9j+SQE5/py/ZtdX/Li+f5fdeBh43k+Ze2x+GjTh/wDfuA15N04mAgn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38" name="Picture 6" descr="http://101.ru/vardata/modules/phorum/images/426896621/72321/orig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4071934" y="3053951"/>
            <a:ext cx="5072066" cy="3804050"/>
          </a:xfrm>
          <a:prstGeom prst="rect">
            <a:avLst/>
          </a:prstGeom>
          <a:ln w="381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irpps.ru/fon-dlja-prezentacii/6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-285776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№1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714348" y="1357298"/>
            <a:ext cx="8215370" cy="2857496"/>
          </a:xfrm>
          <a:prstGeom prst="rect">
            <a:avLst/>
          </a:prstGeom>
          <a:ln w="38100" cap="sq">
            <a:solidFill>
              <a:schemeClr val="tx2">
                <a:lumMod val="60000"/>
                <a:lumOff val="40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Прямоугольник 5"/>
          <p:cNvSpPr/>
          <p:nvPr/>
        </p:nvSpPr>
        <p:spPr>
          <a:xfrm>
            <a:off x="714348" y="4643446"/>
            <a:ext cx="8286808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течение 2000-2010 гг. служба экономического прогнозирования города М. проводила исследование рынка загородной недвижимости. Изучались данные о продажах загородных объектов в крупных агентствах.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результате проведенного исследования был составлен график (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в%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). 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Найдите в приведенном ниже списке выводы, которые можно сделать на основе диаграммы, и запишите цифры, под которыми они указаны.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irpps.ru/fon-dlja-prezentacii/6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0" y="-285776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-14290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Задание №1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071538" y="1000108"/>
            <a:ext cx="7715304" cy="2571768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00034" y="3929066"/>
            <a:ext cx="8786874" cy="2554545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marL="228600" indent="-228600" algn="just"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тенденцию устойчивого роста продемонстрировал спрос на элитную загородную недвижимость</a:t>
            </a:r>
          </a:p>
          <a:p>
            <a:pPr marL="228600" indent="-228600" algn="just"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особую  популярность у граждан приобрели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таунхаузы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, которые вышли в лидеры продаж</a:t>
            </a:r>
          </a:p>
          <a:p>
            <a:pPr marL="228600" indent="-228600" algn="just">
              <a:buAutoNum type="arabicParenR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активизировались на рынке граждане со средними доходами,    </a:t>
            </a:r>
          </a:p>
          <a:p>
            <a:pPr marL="228600" indent="-2286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приобретающие летние коттеджи далеко от города</a:t>
            </a:r>
          </a:p>
          <a:p>
            <a:pPr marL="228600" indent="-2286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4)  в связи со снижением доходов, по всем сегментам рынка упал спрос </a:t>
            </a:r>
          </a:p>
          <a:p>
            <a:pPr marL="228600" indent="-228600"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5)  к 2005 году значительно упал спрос на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таунхаузы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mirpps.ru/fon-dlja-prezentacii/65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0" y="-285776"/>
            <a:ext cx="9753600" cy="73152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Алгоритм решения задания №12 на анализ графика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Изучаем график</a:t>
            </a:r>
          </a:p>
          <a:p>
            <a:pPr marL="514350" indent="-51435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Читаем каждый из вариантов ответа, проверяя, соответствует ли он данным графика.</a:t>
            </a:r>
          </a:p>
          <a:p>
            <a:pPr marL="514350" indent="-51435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Проходим по всем вариантам ответа, элиминируя неподходящие и ставя знак вопроса возле тех, в которых не уверены.</a:t>
            </a:r>
          </a:p>
          <a:p>
            <a:pPr marL="514350" indent="-514350">
              <a:buAutoNum type="arabicPeriod"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AutoNum type="arabicPeriod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Проверяем выбранные варианты ответа на соответствие графику еще раз.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253</Words>
  <Application>Microsoft Office PowerPoint</Application>
  <PresentationFormat>Экран (4:3)</PresentationFormat>
  <Paragraphs>32</Paragraphs>
  <Slides>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12: анализ диаграмм</vt:lpstr>
      <vt:lpstr>12: социальные отношения</vt:lpstr>
      <vt:lpstr>Исследование графика </vt:lpstr>
      <vt:lpstr>Задание №1</vt:lpstr>
      <vt:lpstr>Задание №1</vt:lpstr>
      <vt:lpstr>Алгоритм решения задания №12 на анализ графика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12: анализ диаграмм</dc:title>
  <dc:creator>admin</dc:creator>
  <cp:lastModifiedBy>admin</cp:lastModifiedBy>
  <cp:revision>6</cp:revision>
  <dcterms:created xsi:type="dcterms:W3CDTF">2014-10-04T14:39:35Z</dcterms:created>
  <dcterms:modified xsi:type="dcterms:W3CDTF">2014-10-08T15:08:22Z</dcterms:modified>
</cp:coreProperties>
</file>