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4C08-8AA9-49E7-972D-7CDE601A641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2ED7-3A91-41B8-BC17-585BDFF31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G:\&#1053;&#1086;&#1074;&#1072;&#1103;%20&#1087;&#1072;&#1087;&#1082;&#1072;%20(8)\Anna%20Netrebko%20%20-%20.mp3" TargetMode="External"/><Relationship Id="rId13" Type="http://schemas.openxmlformats.org/officeDocument/2006/relationships/audio" Target="file:///G:\&#1053;&#1086;&#1074;&#1072;&#1103;%20&#1087;&#1072;&#1087;&#1082;&#1072;%20(8)\f2a4a1385c15.mp3" TargetMode="External"/><Relationship Id="rId18" Type="http://schemas.openxmlformats.org/officeDocument/2006/relationships/image" Target="../media/image19.png"/><Relationship Id="rId3" Type="http://schemas.openxmlformats.org/officeDocument/2006/relationships/audio" Target="file:///G:\&#1053;&#1086;&#1074;&#1072;&#1103;%20&#1087;&#1072;&#1087;&#1082;&#1072;%20(8)\Rihter%20-%20.mp3" TargetMode="External"/><Relationship Id="rId7" Type="http://schemas.openxmlformats.org/officeDocument/2006/relationships/audio" Target="file:///G:\&#1053;&#1086;&#1074;&#1072;&#1103;%20&#1087;&#1072;&#1087;&#1082;&#1072;%20(8)\Suvanai,%20skr.%20-%20.mp3" TargetMode="External"/><Relationship Id="rId12" Type="http://schemas.openxmlformats.org/officeDocument/2006/relationships/audio" Target="file:///G:\&#1053;&#1086;&#1074;&#1072;&#1103;%20&#1087;&#1072;&#1087;&#1082;&#1072;%20(8)\1aa047c736e9.mp3" TargetMode="External"/><Relationship Id="rId17" Type="http://schemas.openxmlformats.org/officeDocument/2006/relationships/image" Target="../media/image18.png"/><Relationship Id="rId2" Type="http://schemas.openxmlformats.org/officeDocument/2006/relationships/audio" Target="file:///G:\&#1053;&#1086;&#1074;&#1072;&#1103;%20&#1087;&#1072;&#1087;&#1082;&#1072;%20(8)\S.V.%20-%20.mp3" TargetMode="External"/><Relationship Id="rId16" Type="http://schemas.openxmlformats.org/officeDocument/2006/relationships/image" Target="../media/image17.png"/><Relationship Id="rId1" Type="http://schemas.openxmlformats.org/officeDocument/2006/relationships/audio" Target="file:///C:\Users\&#1058;&#1072;&#1090;&#1100;&#1103;&#1085;&#1072;\Desktop\&#1053;&#1086;&#1074;&#1072;&#1103;%20&#1087;&#1072;&#1087;&#1082;&#1072;%20(8)\Freddie%20Mercury%20&amp;%20Montserrat%20Caballe%20-%20.mp3" TargetMode="External"/><Relationship Id="rId6" Type="http://schemas.openxmlformats.org/officeDocument/2006/relationships/audio" Target="file:///G:\&#1053;&#1086;&#1074;&#1072;&#1103;%20&#1087;&#1072;&#1087;&#1082;&#1072;%20(8)\-%20Mihail%20Pletnev,%20Rossijskij%20Nacional'nyj%20Orkestr%20(2000)%20-%20.mp3" TargetMode="External"/><Relationship Id="rId11" Type="http://schemas.openxmlformats.org/officeDocument/2006/relationships/audio" Target="file:///G:\&#1053;&#1086;&#1074;&#1072;&#1103;%20&#1087;&#1072;&#1087;&#1082;&#1072;%20(8)\SHelli%20-%20.mp3" TargetMode="External"/><Relationship Id="rId5" Type="http://schemas.openxmlformats.org/officeDocument/2006/relationships/audio" Target="file:///G:\&#1053;&#1086;&#1074;&#1072;&#1103;%20&#1087;&#1072;&#1087;&#1082;&#1072;%20(8)\%5bLQ%5d%20Kapyuson%20-%20(1).mp3" TargetMode="External"/><Relationship Id="rId15" Type="http://schemas.openxmlformats.org/officeDocument/2006/relationships/image" Target="../media/image16.jpeg"/><Relationship Id="rId10" Type="http://schemas.openxmlformats.org/officeDocument/2006/relationships/audio" Target="file:///G:\&#1053;&#1086;&#1074;&#1072;&#1103;%20&#1087;&#1072;&#1087;&#1082;&#1072;%20(8)\Sergej%20Vasil'evich%20Rahmaninov%20-%20Elegiya%20es-moll,%20op.3,%20no.1.%20Ispolnyaet%20avtor.mp3" TargetMode="External"/><Relationship Id="rId19" Type="http://schemas.openxmlformats.org/officeDocument/2006/relationships/image" Target="../media/image20.png"/><Relationship Id="rId4" Type="http://schemas.openxmlformats.org/officeDocument/2006/relationships/audio" Target="file:///G:\&#1053;&#1086;&#1074;&#1072;&#1103;%20&#1087;&#1072;&#1087;&#1082;&#1072;%20(8)\%5bLQ%5d%20Kapyuson%20-%20.mp3" TargetMode="External"/><Relationship Id="rId9" Type="http://schemas.openxmlformats.org/officeDocument/2006/relationships/audio" Target="file:///G:\&#1053;&#1086;&#1074;&#1072;&#1103;%20&#1087;&#1072;&#1087;&#1082;&#1072;%20(8)\(Ashkenazi%20i%20Previn)%20-%20.mp3" TargetMode="Externa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Васильевич Рахманинов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 марта  1873 — 28 марта 1943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4309070" cy="430907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уроки и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дальнешее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churchcomposer.ru/images/image/%D0%A0%D0%B0%D1%85%D0%BC%D0%B0%D0%BD%D0%B8%D0%BD%D0%BE%D0%B2%D0%B0%20%D0%9B%D1%8E%D0%B1%D0%BE%D0%B2%D1%8C%20%D0%9F%D0%B5%D1%82%D1%80%D0%BE%D0%B2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882" y="1556792"/>
            <a:ext cx="3113286" cy="4536504"/>
          </a:xfrm>
          <a:prstGeom prst="rect">
            <a:avLst/>
          </a:prstGeom>
          <a:noFill/>
        </p:spPr>
      </p:pic>
      <p:pic>
        <p:nvPicPr>
          <p:cNvPr id="1030" name="Picture 6" descr="http://omop.su/images/78/Nikolai-Zve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3108521" cy="4464496"/>
          </a:xfrm>
          <a:prstGeom prst="rect">
            <a:avLst/>
          </a:prstGeom>
          <a:noFill/>
        </p:spPr>
      </p:pic>
      <p:pic>
        <p:nvPicPr>
          <p:cNvPr id="1032" name="Picture 8" descr="ASilotiAsHe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556792"/>
            <a:ext cx="3024336" cy="4605240"/>
          </a:xfrm>
          <a:prstGeom prst="rect">
            <a:avLst/>
          </a:prstGeom>
          <a:noFill/>
        </p:spPr>
      </p:pic>
      <p:pic>
        <p:nvPicPr>
          <p:cNvPr id="1034" name="Picture 10" descr="Tane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556791"/>
            <a:ext cx="3096344" cy="4608513"/>
          </a:xfrm>
          <a:prstGeom prst="rect">
            <a:avLst/>
          </a:prstGeom>
          <a:noFill/>
        </p:spPr>
      </p:pic>
      <p:pic>
        <p:nvPicPr>
          <p:cNvPr id="1036" name="Picture 12" descr="Arensky Anton Postcard-19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628800"/>
            <a:ext cx="3168352" cy="46131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окончания консерватории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um.mos.ru/upload/resize_cache/iblock/982/620_380_0/gzdieicsw%20gvmkqnqcrw.%20qjxnzjlbdv%20qobqsju%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984776" cy="5017419"/>
          </a:xfrm>
          <a:prstGeom prst="rect">
            <a:avLst/>
          </a:prstGeom>
          <a:noFill/>
        </p:spPr>
      </p:pic>
      <p:pic>
        <p:nvPicPr>
          <p:cNvPr id="15364" name="Picture 4" descr="&amp;Pcy;&amp;ocy;&amp;rcy;&amp;tcy;&amp;rcy;&amp;ie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888432" cy="46466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рубежом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ile:Grave of Sergei Rachmanin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5866427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8/100/143/100143814_large_5263318_13496179993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73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i="1" dirty="0" smtClean="0">
                <a:solidFill>
                  <a:srgbClr val="00B050"/>
                </a:solidFill>
              </a:rPr>
              <a:t>4 концерта для фортепиано с оркестром 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2 сонаты для фортепиано и одна для виолончели с оркестром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3 симфонии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Романсы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2 сюиты для 2-х фортепиано 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Фортепианные пьесы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Этюды-картины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Прелюдии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Хоры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Оперы</a:t>
            </a:r>
            <a:r>
              <a:rPr lang="en-US" sz="2100" b="1" i="1" dirty="0" smtClean="0">
                <a:solidFill>
                  <a:srgbClr val="00B050"/>
                </a:solidFill>
              </a:rPr>
              <a:t>: </a:t>
            </a:r>
            <a:r>
              <a:rPr lang="ru-RU" sz="2100" b="1" i="1" dirty="0" smtClean="0">
                <a:solidFill>
                  <a:srgbClr val="00B050"/>
                </a:solidFill>
              </a:rPr>
              <a:t> Скупой царь, Франческа да Римини, Алеко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Рапсодия на тему Паганини для фортепиано с оркестром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Литургия св. Иоанна Златоуста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Вариации на тему </a:t>
            </a:r>
            <a:r>
              <a:rPr lang="ru-RU" sz="2100" b="1" i="1" dirty="0" err="1" smtClean="0">
                <a:solidFill>
                  <a:srgbClr val="00B050"/>
                </a:solidFill>
              </a:rPr>
              <a:t>Корелли</a:t>
            </a:r>
            <a:r>
              <a:rPr lang="ru-RU" sz="2100" b="1" i="1" dirty="0" smtClean="0">
                <a:solidFill>
                  <a:srgbClr val="00B050"/>
                </a:solidFill>
              </a:rPr>
              <a:t> для фортепиано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Симфоническая поэма «Остров Мёртвых»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Поэма «Колокола» для хора, солистов и оркестра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Музыкальные моменты для фортепиано</a:t>
            </a:r>
          </a:p>
          <a:p>
            <a:r>
              <a:rPr lang="ru-RU" sz="2100" b="1" i="1" dirty="0" smtClean="0">
                <a:solidFill>
                  <a:srgbClr val="00B050"/>
                </a:solidFill>
              </a:rPr>
              <a:t>Симфонические танцы</a:t>
            </a:r>
          </a:p>
          <a:p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4" name="Freddie Mercury &amp; Montserrat Caballe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604448" y="3140968"/>
            <a:ext cx="304800" cy="304800"/>
          </a:xfrm>
          <a:prstGeom prst="rect">
            <a:avLst/>
          </a:prstGeom>
        </p:spPr>
      </p:pic>
      <p:pic>
        <p:nvPicPr>
          <p:cNvPr id="5" name="S.V. -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5508104" y="1196752"/>
            <a:ext cx="304800" cy="304800"/>
          </a:xfrm>
          <a:prstGeom prst="rect">
            <a:avLst/>
          </a:prstGeom>
        </p:spPr>
      </p:pic>
      <p:pic>
        <p:nvPicPr>
          <p:cNvPr id="6" name="Rihter - 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 cstate="print"/>
          <a:stretch>
            <a:fillRect/>
          </a:stretch>
        </p:blipFill>
        <p:spPr>
          <a:xfrm>
            <a:off x="6012160" y="1196752"/>
            <a:ext cx="304800" cy="304800"/>
          </a:xfrm>
          <a:prstGeom prst="rect">
            <a:avLst/>
          </a:prstGeom>
        </p:spPr>
      </p:pic>
      <p:pic>
        <p:nvPicPr>
          <p:cNvPr id="7" name="[LQ] Kapyuson - 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9" cstate="print"/>
          <a:stretch>
            <a:fillRect/>
          </a:stretch>
        </p:blipFill>
        <p:spPr>
          <a:xfrm>
            <a:off x="7812360" y="1484784"/>
            <a:ext cx="304800" cy="304800"/>
          </a:xfrm>
          <a:prstGeom prst="rect">
            <a:avLst/>
          </a:prstGeom>
        </p:spPr>
      </p:pic>
      <p:pic>
        <p:nvPicPr>
          <p:cNvPr id="8" name="[LQ] Kapyuson - (1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 cstate="print"/>
          <a:stretch>
            <a:fillRect/>
          </a:stretch>
        </p:blipFill>
        <p:spPr>
          <a:xfrm>
            <a:off x="8244408" y="1484784"/>
            <a:ext cx="304800" cy="304800"/>
          </a:xfrm>
          <a:prstGeom prst="rect">
            <a:avLst/>
          </a:prstGeom>
        </p:spPr>
      </p:pic>
      <p:pic>
        <p:nvPicPr>
          <p:cNvPr id="9" name="- Mihail Pletnev, Rossijskij Nacional'nyj Orkestr (2000) - 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 cstate="print"/>
          <a:stretch>
            <a:fillRect/>
          </a:stretch>
        </p:blipFill>
        <p:spPr>
          <a:xfrm>
            <a:off x="2339752" y="1772816"/>
            <a:ext cx="304800" cy="304800"/>
          </a:xfrm>
          <a:prstGeom prst="rect">
            <a:avLst/>
          </a:prstGeom>
        </p:spPr>
      </p:pic>
      <p:pic>
        <p:nvPicPr>
          <p:cNvPr id="10" name="Suvanai, skr. - 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 cstate="print"/>
          <a:stretch>
            <a:fillRect/>
          </a:stretch>
        </p:blipFill>
        <p:spPr>
          <a:xfrm>
            <a:off x="2339752" y="2132856"/>
            <a:ext cx="304800" cy="304800"/>
          </a:xfrm>
          <a:prstGeom prst="rect">
            <a:avLst/>
          </a:prstGeom>
        </p:spPr>
      </p:pic>
      <p:pic>
        <p:nvPicPr>
          <p:cNvPr id="11" name="Anna Netrebko  - 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9" cstate="print"/>
          <a:stretch>
            <a:fillRect/>
          </a:stretch>
        </p:blipFill>
        <p:spPr>
          <a:xfrm>
            <a:off x="2987824" y="2132856"/>
            <a:ext cx="304800" cy="304800"/>
          </a:xfrm>
          <a:prstGeom prst="rect">
            <a:avLst/>
          </a:prstGeom>
        </p:spPr>
      </p:pic>
      <p:pic>
        <p:nvPicPr>
          <p:cNvPr id="12" name="(Ashkenazi i Previn) - 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9" cstate="print"/>
          <a:stretch>
            <a:fillRect/>
          </a:stretch>
        </p:blipFill>
        <p:spPr>
          <a:xfrm>
            <a:off x="4283968" y="2420888"/>
            <a:ext cx="304800" cy="304800"/>
          </a:xfrm>
          <a:prstGeom prst="rect">
            <a:avLst/>
          </a:prstGeom>
        </p:spPr>
      </p:pic>
      <p:pic>
        <p:nvPicPr>
          <p:cNvPr id="13" name="Sergej Vasil'evich Rahmaninov - Elegiya es-moll, op.3, no.1. Ispolnyaet avtor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9" cstate="print"/>
          <a:stretch>
            <a:fillRect/>
          </a:stretch>
        </p:blipFill>
        <p:spPr>
          <a:xfrm>
            <a:off x="3779912" y="2708920"/>
            <a:ext cx="304800" cy="304800"/>
          </a:xfrm>
          <a:prstGeom prst="rect">
            <a:avLst/>
          </a:prstGeom>
        </p:spPr>
      </p:pic>
      <p:pic>
        <p:nvPicPr>
          <p:cNvPr id="15" name="SHelli - 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19" cstate="print"/>
          <a:stretch>
            <a:fillRect/>
          </a:stretch>
        </p:blipFill>
        <p:spPr>
          <a:xfrm>
            <a:off x="5652120" y="5949280"/>
            <a:ext cx="304800" cy="304800"/>
          </a:xfrm>
          <a:prstGeom prst="rect">
            <a:avLst/>
          </a:prstGeom>
        </p:spPr>
      </p:pic>
      <p:pic>
        <p:nvPicPr>
          <p:cNvPr id="16" name="1aa047c736e9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19" cstate="print"/>
          <a:stretch>
            <a:fillRect/>
          </a:stretch>
        </p:blipFill>
        <p:spPr>
          <a:xfrm>
            <a:off x="6012160" y="5301208"/>
            <a:ext cx="304800" cy="304800"/>
          </a:xfrm>
          <a:prstGeom prst="rect">
            <a:avLst/>
          </a:prstGeom>
        </p:spPr>
      </p:pic>
      <p:pic>
        <p:nvPicPr>
          <p:cNvPr id="17" name="f2a4a1385c15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19" cstate="print"/>
          <a:stretch>
            <a:fillRect/>
          </a:stretch>
        </p:blipFill>
        <p:spPr>
          <a:xfrm>
            <a:off x="7524328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5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20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08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40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80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41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5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67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77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682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072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95</Words>
  <Application>Microsoft Office PowerPoint</Application>
  <PresentationFormat>Экран (4:3)</PresentationFormat>
  <Paragraphs>23</Paragraphs>
  <Slides>6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Сергей Васильевич Рахманинов (20 марта  1873 — 28 марта 1943)</vt:lpstr>
      <vt:lpstr>Первые уроки и дальнешее обучение</vt:lpstr>
      <vt:lpstr>После окончания консерватории</vt:lpstr>
      <vt:lpstr>За рубежом</vt:lpstr>
      <vt:lpstr>Творчество</vt:lpstr>
      <vt:lpstr>Произведения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Васильевич Рахманинов</dc:title>
  <dc:creator>Татьяна</dc:creator>
  <cp:lastModifiedBy>ASUS</cp:lastModifiedBy>
  <cp:revision>14</cp:revision>
  <dcterms:created xsi:type="dcterms:W3CDTF">2014-04-14T09:03:24Z</dcterms:created>
  <dcterms:modified xsi:type="dcterms:W3CDTF">2014-12-09T08:47:09Z</dcterms:modified>
</cp:coreProperties>
</file>