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A70E-66D7-430E-A63A-DB5CD0A57990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6DAE2-B443-4317-A986-8AC99051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112474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СОВРЕМЕННЫЕ ОБЫЧНЫЕ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СРЕДСТВА ПОРАЖЕНИЯ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80928"/>
            <a:ext cx="5544616" cy="339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к уроку ОБЖ в 10 классе, автор – Михайлова С. Ю., учитель ОБЖ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Гимназии № 652 г. С. -Петербурга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thermobar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836712"/>
            <a:ext cx="5688632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280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БОЕПРИПАСЫ ОБЪЁМНОГО ВЗРЫВА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2348880"/>
            <a:ext cx="38884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 поражения ударной волной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огнём людей, сооружений и техники. В них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спользуют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газовоздушные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смеси.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500404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62068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ЗАЖИГАТЕЛЬНОЕ ОРУЖИЕ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lot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6192688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272317847c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7"/>
            <a:ext cx="4680520" cy="4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90872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Греческий огонь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itstu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556792"/>
            <a:ext cx="3995936" cy="504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137" y="1628800"/>
            <a:ext cx="6181725" cy="48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6926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Коктейль Молотова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3329203a38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8064896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80728"/>
            <a:ext cx="381642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Составы на основе нефтепродуктов: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Напалм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бензин и порошок – загуститель.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Напалм хорошо воспламеняется, очаг горения до 1200 градусов С, легче воды, поэтому плавает на её поверхности, продолжая гореть.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arry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08720"/>
            <a:ext cx="4392488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836712"/>
            <a:ext cx="77768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Металлизированные зажигательные смеси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пирогели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плавы металлов, таких, как алюминий и магний и других элементов. Температура горения достигает 2800 градусов 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zajigatelnoe-oryg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96952"/>
            <a:ext cx="590465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908720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Термитные составы -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это спрессованный порошок алюминия и окислов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угоплавких металлов, разогревается до температуры 3000 градусов С.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фосфор –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олупрозрачное восковидное вещество,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пособно самовоспламеняться, соединяясь с кислородом воздуха. Температура горения –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900 – 1200 градусов С.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  <a:prstGeom prst="rect">
            <a:avLst/>
          </a:prstGeom>
        </p:spPr>
      </p:pic>
      <p:pic>
        <p:nvPicPr>
          <p:cNvPr id="3" name="Рисунок 2" descr="post-954-12125929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8892480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7999"/>
          </a:xfrm>
          <a:prstGeom prst="rect">
            <a:avLst/>
          </a:prstGeom>
        </p:spPr>
      </p:pic>
      <p:pic>
        <p:nvPicPr>
          <p:cNvPr id="3" name="Рисунок 2" descr="214010_html_319bca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92696"/>
            <a:ext cx="828092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7f5ebffa0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4752529" cy="583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348c98ced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268760"/>
            <a:ext cx="396044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ВЫСОКОТОЧНОЕ ОРУЖИЕ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276872"/>
            <a:ext cx="6408712" cy="380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96752"/>
            <a:ext cx="7684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Разведывательно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ударные комплексы – РУК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625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348880"/>
            <a:ext cx="762000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1700808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Огневые ударные комплексы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sv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4248472" cy="338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1" y="4365104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Управляемые авиационные бомбы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u-300-bp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05064"/>
            <a:ext cx="4339952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050053055056053057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47800"/>
            <a:ext cx="4536504" cy="5005536"/>
          </a:xfrm>
          <a:prstGeom prst="rect">
            <a:avLst/>
          </a:prstGeom>
        </p:spPr>
      </p:pic>
      <p:pic>
        <p:nvPicPr>
          <p:cNvPr id="4" name="Рисунок 3" descr="800px-Kh-29L_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548680"/>
            <a:ext cx="3744416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1631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8712968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4836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Вопросы для закрепления материала: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Определите вид боеприпасов и их назначение.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Поражающее действие этих боеприпасов основано на воздействии высоких температур на людей, технику и объекты.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Поражающее действие этих боеприпасов основано на воздействии воздушной ударной волны и огня на людей, сооружения и технику.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 действия этих боеприпасов основан на прожигании преграды струей газов высокой плотности с температурой до 7000 градусов 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5"/>
          </a:xfrm>
          <a:prstGeom prst="rect">
            <a:avLst/>
          </a:prstGeom>
        </p:spPr>
      </p:pic>
      <p:pic>
        <p:nvPicPr>
          <p:cNvPr id="3" name="Рисунок 2" descr="scrn_bi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9"/>
            <a:ext cx="7986464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7" y="105273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ОСКОЛОЧНЫЕ БОЕПРИПАСЫ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7869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 поражения живой силы,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собенность – огромное количество элементов, шариков, иголок, стрелок, обломков.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34e4gran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21088"/>
            <a:ext cx="324036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05321495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3096344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769px-M18_Claymore_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284984"/>
            <a:ext cx="33843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pm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052736"/>
            <a:ext cx="3600400" cy="554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rgn_rgo_grena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9605" y="404664"/>
            <a:ext cx="376841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88640"/>
            <a:ext cx="9144000" cy="7101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1" y="112474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ФУГАСНЫЕ БОЕПРИПАСЫ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916832"/>
            <a:ext cx="7945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 поражения ударной волной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осколками больших наземных объектов.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C70000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3068960"/>
            <a:ext cx="4889748" cy="3789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7" y="3933056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фугасной бомбы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может достигать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10 000 кг.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692696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КУМУЛЯТИВНЫЕ БОЕПРИПАСЫ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 поражения бронированных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елей, температура газов высокой плотности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остигает 7000 градусов С.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356992"/>
            <a:ext cx="51845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" name="Рисунок 3" descr="post-3-12831476861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20888"/>
            <a:ext cx="468052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5ef7167cf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76673"/>
            <a:ext cx="3528391" cy="388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04_backgrou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3" y="54868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БЕТОНОБОЙНЫЕ БОЕПРИПАСЫ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1772816"/>
            <a:ext cx="72007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 разрушения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взлётно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–посадочных полос аэродромов и объектов,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меющих бетонное покрытие. Бомба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Дюрандаль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есит 195 кг, её длина – 2,7 м, она способна пробить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окрытие толщиной 70 см. После взрыва остаётся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оронка диаметром более 5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357</Words>
  <Application>Microsoft Office PowerPoint</Application>
  <PresentationFormat>Экран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801408</dc:creator>
  <cp:lastModifiedBy>801408</cp:lastModifiedBy>
  <cp:revision>15</cp:revision>
  <dcterms:created xsi:type="dcterms:W3CDTF">2013-02-17T19:53:06Z</dcterms:created>
  <dcterms:modified xsi:type="dcterms:W3CDTF">2013-03-24T16:57:25Z</dcterms:modified>
</cp:coreProperties>
</file>