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4" r:id="rId3"/>
    <p:sldId id="294" r:id="rId4"/>
    <p:sldId id="281" r:id="rId5"/>
    <p:sldId id="257" r:id="rId6"/>
    <p:sldId id="258" r:id="rId7"/>
    <p:sldId id="291" r:id="rId8"/>
    <p:sldId id="290" r:id="rId9"/>
    <p:sldId id="292" r:id="rId10"/>
    <p:sldId id="280" r:id="rId11"/>
    <p:sldId id="261" r:id="rId12"/>
    <p:sldId id="264" r:id="rId13"/>
    <p:sldId id="268" r:id="rId14"/>
    <p:sldId id="270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00BDEE-D65C-4FA7-88CE-7EC48E31AC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70252F-68A5-4D68-88C9-828BC313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1439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Илеткел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: «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с.А.Сарыг-оолдуң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чогаалдарынга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даянып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алгаш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, технология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кичээлдеринде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уругларга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алгы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-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кеш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-биле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ажылдарны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кылдырып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uva New" pitchFamily="18" charset="0"/>
              </a:rPr>
              <a:t>ѳѳ</a:t>
            </a:r>
            <a:r>
              <a:rPr lang="ru-RU" sz="2700" dirty="0" err="1" smtClean="0">
                <a:solidFill>
                  <a:schemeClr val="tx1"/>
                </a:solidFill>
                <a:latin typeface="Tuva New" pitchFamily="18" charset="0"/>
              </a:rPr>
              <a:t>редири</a:t>
            </a:r>
            <a:r>
              <a:rPr lang="ru-RU" sz="2700" dirty="0" smtClean="0">
                <a:solidFill>
                  <a:schemeClr val="tx1"/>
                </a:solidFill>
                <a:latin typeface="Tuva New" pitchFamily="18" charset="0"/>
              </a:rPr>
              <a:t>».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7543824" cy="2023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900" b="1" dirty="0" err="1" smtClean="0">
                <a:latin typeface="Tuva New" pitchFamily="18" charset="0"/>
              </a:rPr>
              <a:t>Чаа-Суур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муниципалдыг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бюджеттен</a:t>
            </a:r>
            <a:endParaRPr lang="ru-RU" sz="1900" b="1" dirty="0" smtClean="0">
              <a:latin typeface="Tuva New" pitchFamily="18" charset="0"/>
            </a:endParaRPr>
          </a:p>
          <a:p>
            <a:pPr algn="ctr">
              <a:buNone/>
            </a:pPr>
            <a:r>
              <a:rPr lang="ru-RU" sz="1900" b="1" dirty="0" err="1" smtClean="0">
                <a:latin typeface="Tuva New" pitchFamily="18" charset="0"/>
              </a:rPr>
              <a:t>хандырылгалыг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ниити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билиг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ортумак</a:t>
            </a:r>
            <a:endParaRPr lang="ru-RU" sz="1900" b="1" dirty="0" smtClean="0">
              <a:latin typeface="Tuva New" pitchFamily="18" charset="0"/>
            </a:endParaRPr>
          </a:p>
          <a:p>
            <a:pPr algn="ctr">
              <a:buNone/>
            </a:pPr>
            <a:r>
              <a:rPr lang="ru-RU" sz="1900" b="1" dirty="0" err="1" smtClean="0">
                <a:latin typeface="Tuva New" pitchFamily="18" charset="0"/>
              </a:rPr>
              <a:t>школазының</a:t>
            </a:r>
            <a:r>
              <a:rPr lang="ru-RU" sz="1900" b="1" dirty="0" smtClean="0">
                <a:latin typeface="Tuva New" pitchFamily="18" charset="0"/>
              </a:rPr>
              <a:t> технология </a:t>
            </a:r>
            <a:r>
              <a:rPr lang="ru-RU" sz="1900" b="1" dirty="0" err="1" smtClean="0">
                <a:latin typeface="Tuva New" pitchFamily="18" charset="0"/>
              </a:rPr>
              <a:t>башкызы</a:t>
            </a:r>
            <a:endParaRPr lang="ru-RU" sz="1900" b="1" dirty="0" smtClean="0">
              <a:latin typeface="Tuva New" pitchFamily="18" charset="0"/>
            </a:endParaRPr>
          </a:p>
          <a:p>
            <a:pPr algn="ctr">
              <a:buNone/>
            </a:pPr>
            <a:endParaRPr lang="ru-RU" sz="1900" b="1" dirty="0" smtClean="0">
              <a:latin typeface="Tuva New" pitchFamily="18" charset="0"/>
            </a:endParaRPr>
          </a:p>
          <a:p>
            <a:pPr algn="ctr">
              <a:buNone/>
            </a:pPr>
            <a:r>
              <a:rPr lang="ru-RU" sz="1900" b="1" dirty="0" err="1" smtClean="0">
                <a:latin typeface="Tuva New" pitchFamily="18" charset="0"/>
              </a:rPr>
              <a:t>Бегзи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Айдысмаа</a:t>
            </a:r>
            <a:r>
              <a:rPr lang="ru-RU" sz="1900" b="1" dirty="0" smtClean="0">
                <a:latin typeface="Tuva New" pitchFamily="18" charset="0"/>
              </a:rPr>
              <a:t> </a:t>
            </a:r>
            <a:r>
              <a:rPr lang="ru-RU" sz="1900" b="1" dirty="0" err="1" smtClean="0">
                <a:latin typeface="Tuva New" pitchFamily="18" charset="0"/>
              </a:rPr>
              <a:t>Алдын-ооловна</a:t>
            </a:r>
            <a:endParaRPr lang="en-US" sz="1900" b="1" dirty="0" smtClean="0">
              <a:latin typeface="Tuva New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ocuments\DCIM - копия\дук салырлар\DSC02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357166"/>
            <a:ext cx="764386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Эскиз-биле</a:t>
            </a:r>
            <a:r>
              <a:rPr lang="ru-RU" dirty="0" smtClean="0"/>
              <a:t> </a:t>
            </a:r>
            <a:r>
              <a:rPr lang="ru-RU" dirty="0" err="1" smtClean="0"/>
              <a:t>ажыл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user\Documents\DCIM - копия\дук салырлар\DSC02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14422"/>
            <a:ext cx="77867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uva New" pitchFamily="18" charset="0"/>
              </a:rPr>
              <a:t>Дүктү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суг</a:t>
            </a:r>
            <a:r>
              <a:rPr lang="ru-RU" dirty="0" smtClean="0">
                <a:latin typeface="Tuva New" pitchFamily="18" charset="0"/>
              </a:rPr>
              <a:t>-биле </a:t>
            </a:r>
            <a:r>
              <a:rPr lang="ru-RU" dirty="0" err="1" smtClean="0">
                <a:latin typeface="Tuva New" pitchFamily="18" charset="0"/>
              </a:rPr>
              <a:t>шаптаары</a:t>
            </a:r>
            <a:endParaRPr lang="ru-RU" dirty="0"/>
          </a:p>
        </p:txBody>
      </p:sp>
      <p:pic>
        <p:nvPicPr>
          <p:cNvPr id="8194" name="Picture 2" descr="C:\Users\user\Documents\DCIM - копия\дук салырлар\DSC02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571612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uva New" pitchFamily="18" charset="0"/>
              </a:rPr>
              <a:t>дүктү</a:t>
            </a:r>
            <a:r>
              <a:rPr lang="ru-RU" sz="5300" dirty="0" smtClean="0">
                <a:latin typeface="Tuva New" pitchFamily="18" charset="0"/>
              </a:rPr>
              <a:t> </a:t>
            </a:r>
            <a:r>
              <a:rPr lang="ru-RU" sz="5300" dirty="0" err="1" smtClean="0">
                <a:latin typeface="Tuva New" pitchFamily="18" charset="0"/>
              </a:rPr>
              <a:t>ѳ</a:t>
            </a:r>
            <a:r>
              <a:rPr lang="ru-RU" dirty="0" err="1" smtClean="0">
                <a:latin typeface="Tuva New" pitchFamily="18" charset="0"/>
              </a:rPr>
              <a:t>зекте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ораап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турары</a:t>
            </a:r>
            <a:endParaRPr lang="ru-RU" dirty="0">
              <a:latin typeface="Tuva New" pitchFamily="18" charset="0"/>
            </a:endParaRPr>
          </a:p>
        </p:txBody>
      </p:sp>
      <p:pic>
        <p:nvPicPr>
          <p:cNvPr id="12290" name="Picture 2" descr="C:\Users\user\Documents\DCIM - копия\дук салырлар\DSC02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26794"/>
            <a:ext cx="7786742" cy="474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cuments\DCIM - копия\дук салырлар\DSC024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357166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uva New" pitchFamily="18" charset="0"/>
              </a:rPr>
              <a:t>Холга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>
                <a:latin typeface="Tuva New" pitchFamily="18" charset="0"/>
              </a:rPr>
              <a:t>ѳйүп</a:t>
            </a:r>
            <a:r>
              <a:rPr lang="ru-RU" dirty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турары</a:t>
            </a:r>
            <a:endParaRPr lang="ru-RU" dirty="0">
              <a:latin typeface="Tuva New" pitchFamily="18" charset="0"/>
            </a:endParaRPr>
          </a:p>
        </p:txBody>
      </p:sp>
      <p:pic>
        <p:nvPicPr>
          <p:cNvPr id="20482" name="Picture 2" descr="C:\Users\user\Documents\DCIM - копия\дук салырлар\DSC02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357298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uva New" pitchFamily="18" charset="0"/>
              </a:rPr>
              <a:t>Ажылдың</a:t>
            </a:r>
            <a:r>
              <a:rPr lang="ru-RU" sz="3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uva New" pitchFamily="18" charset="0"/>
              </a:rPr>
              <a:t> </a:t>
            </a:r>
            <a:r>
              <a:rPr lang="ru-RU" sz="3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uva New" pitchFamily="18" charset="0"/>
              </a:rPr>
              <a:t>түңнели</a:t>
            </a:r>
            <a:endParaRPr lang="ru-RU" sz="3400" dirty="0">
              <a:solidFill>
                <a:schemeClr val="accent1">
                  <a:lumMod val="60000"/>
                  <a:lumOff val="40000"/>
                </a:schemeClr>
              </a:solidFill>
              <a:latin typeface="Tuva New" pitchFamily="18" charset="0"/>
            </a:endParaRPr>
          </a:p>
        </p:txBody>
      </p:sp>
      <p:pic>
        <p:nvPicPr>
          <p:cNvPr id="23554" name="Picture 2" descr="C:\Users\user\Documents\DCIM - копия\дук салырлар\DSC02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1428736"/>
            <a:ext cx="750099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uva New" pitchFamily="18" charset="0"/>
              </a:rPr>
              <a:t>Сорулгазы</a:t>
            </a:r>
            <a:r>
              <a:rPr lang="ru-RU" dirty="0" smtClean="0">
                <a:latin typeface="Tuva New" pitchFamily="18" charset="0"/>
              </a:rPr>
              <a:t>:</a:t>
            </a:r>
            <a:endParaRPr lang="ru-RU" dirty="0">
              <a:latin typeface="Tuva New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092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uva New" pitchFamily="18" charset="0"/>
              </a:rPr>
              <a:t>1. </a:t>
            </a:r>
            <a:r>
              <a:rPr lang="ru-RU" sz="2800" dirty="0" err="1" smtClean="0">
                <a:latin typeface="Tuva New" pitchFamily="18" charset="0"/>
              </a:rPr>
              <a:t>Уругларның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практиктиг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ажылдарын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делгемчидип</a:t>
            </a:r>
            <a:r>
              <a:rPr lang="ru-RU" sz="2800" dirty="0" smtClean="0">
                <a:latin typeface="Tuva New" pitchFamily="18" charset="0"/>
              </a:rPr>
              <a:t>, </a:t>
            </a:r>
            <a:r>
              <a:rPr lang="ru-RU" sz="2800" dirty="0" err="1" smtClean="0">
                <a:latin typeface="Tuva New" pitchFamily="18" charset="0"/>
              </a:rPr>
              <a:t>күш</a:t>
            </a:r>
            <a:r>
              <a:rPr lang="ru-RU" sz="2800" dirty="0" smtClean="0">
                <a:latin typeface="Tuva New" pitchFamily="18" charset="0"/>
              </a:rPr>
              <a:t>- </a:t>
            </a:r>
            <a:r>
              <a:rPr lang="ru-RU" sz="2800" dirty="0" err="1" smtClean="0">
                <a:latin typeface="Tuva New" pitchFamily="18" charset="0"/>
              </a:rPr>
              <a:t>ажылга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кижизидип</a:t>
            </a:r>
            <a:r>
              <a:rPr lang="ru-RU" sz="2800" dirty="0" smtClean="0">
                <a:latin typeface="Tuva New" pitchFamily="18" charset="0"/>
              </a:rPr>
              <a:t>, </a:t>
            </a:r>
            <a:r>
              <a:rPr lang="ru-RU" sz="2800" dirty="0" err="1" smtClean="0">
                <a:latin typeface="Tuva New" pitchFamily="18" charset="0"/>
              </a:rPr>
              <a:t>ѳѳредири</a:t>
            </a:r>
            <a:r>
              <a:rPr lang="ru-RU" sz="2800" dirty="0" smtClean="0">
                <a:latin typeface="Tuva New" pitchFamily="18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Tuva New" pitchFamily="18" charset="0"/>
            </a:endParaRPr>
          </a:p>
          <a:p>
            <a:r>
              <a:rPr lang="ru-RU" sz="2800" dirty="0" smtClean="0">
                <a:latin typeface="Tuva New" pitchFamily="18" charset="0"/>
              </a:rPr>
              <a:t> 2. </a:t>
            </a:r>
            <a:r>
              <a:rPr lang="ru-RU" sz="2800" dirty="0" err="1" smtClean="0">
                <a:latin typeface="Tuva New" pitchFamily="18" charset="0"/>
              </a:rPr>
              <a:t>Чоннуң</a:t>
            </a:r>
            <a:r>
              <a:rPr lang="ru-RU" sz="2800" dirty="0" smtClean="0">
                <a:latin typeface="Tuva New" pitchFamily="18" charset="0"/>
              </a:rPr>
              <a:t> 	</a:t>
            </a:r>
            <a:r>
              <a:rPr lang="ru-RU" sz="2800" dirty="0" err="1" smtClean="0">
                <a:latin typeface="Tuva New" pitchFamily="18" charset="0"/>
              </a:rPr>
              <a:t>езу</a:t>
            </a:r>
            <a:r>
              <a:rPr lang="ru-RU" sz="2800" dirty="0" smtClean="0">
                <a:latin typeface="Tuva New" pitchFamily="18" charset="0"/>
              </a:rPr>
              <a:t>- </a:t>
            </a:r>
            <a:r>
              <a:rPr lang="ru-RU" sz="2800" dirty="0" err="1" smtClean="0">
                <a:latin typeface="Tuva New" pitchFamily="18" charset="0"/>
              </a:rPr>
              <a:t>чаңчылдарынга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ѳѳредип</a:t>
            </a:r>
            <a:r>
              <a:rPr lang="ru-RU" sz="2800" dirty="0" smtClean="0">
                <a:latin typeface="Tuva New" pitchFamily="18" charset="0"/>
              </a:rPr>
              <a:t>,  </a:t>
            </a:r>
            <a:r>
              <a:rPr lang="ru-RU" sz="2800" dirty="0" err="1" smtClean="0">
                <a:latin typeface="Tuva New" pitchFamily="18" charset="0"/>
              </a:rPr>
              <a:t>шаандагы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болгаш</a:t>
            </a:r>
            <a:r>
              <a:rPr lang="ru-RU" sz="2800" dirty="0" smtClean="0">
                <a:latin typeface="Tuva New" pitchFamily="18" charset="0"/>
              </a:rPr>
              <a:t>  </a:t>
            </a:r>
            <a:r>
              <a:rPr lang="ru-RU" sz="2800" dirty="0" err="1" smtClean="0">
                <a:latin typeface="Tuva New" pitchFamily="18" charset="0"/>
              </a:rPr>
              <a:t>амгы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үениң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күш-ажылын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деңнеп</a:t>
            </a:r>
            <a:r>
              <a:rPr lang="ru-RU" sz="2800" dirty="0" smtClean="0">
                <a:latin typeface="Tuva New" pitchFamily="18" charset="0"/>
              </a:rPr>
              <a:t>, </a:t>
            </a:r>
            <a:r>
              <a:rPr lang="ru-RU" sz="2800" dirty="0" err="1" smtClean="0">
                <a:latin typeface="Tuva New" pitchFamily="18" charset="0"/>
              </a:rPr>
              <a:t>дыл-домаан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сайзырадыры</a:t>
            </a:r>
            <a:r>
              <a:rPr lang="ru-RU" sz="2800" dirty="0" smtClean="0">
                <a:latin typeface="Tuva New" pitchFamily="18" charset="0"/>
              </a:rPr>
              <a:t>, </a:t>
            </a:r>
            <a:r>
              <a:rPr lang="ru-RU" sz="2800" dirty="0" err="1" smtClean="0">
                <a:latin typeface="Tuva New" pitchFamily="18" charset="0"/>
              </a:rPr>
              <a:t>уругларның</a:t>
            </a:r>
            <a:r>
              <a:rPr lang="ru-RU" sz="2800" dirty="0" smtClean="0">
                <a:latin typeface="Tuva New" pitchFamily="18" charset="0"/>
              </a:rPr>
              <a:t> бот </a:t>
            </a:r>
            <a:r>
              <a:rPr lang="ru-RU" sz="2800" dirty="0" err="1" smtClean="0">
                <a:latin typeface="Tuva New" pitchFamily="18" charset="0"/>
              </a:rPr>
              <a:t>чогаадылгазын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делгемчидери</a:t>
            </a:r>
            <a:r>
              <a:rPr lang="ru-RU" sz="2800" dirty="0" smtClean="0">
                <a:latin typeface="Tuva New" pitchFamily="18" charset="0"/>
              </a:rPr>
              <a:t>, </a:t>
            </a:r>
            <a:r>
              <a:rPr lang="ru-RU" sz="2800" dirty="0" err="1" smtClean="0">
                <a:latin typeface="Tuva New" pitchFamily="18" charset="0"/>
              </a:rPr>
              <a:t>амыдыралга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ажыглаары</a:t>
            </a:r>
            <a:r>
              <a:rPr lang="ru-RU" sz="2800" dirty="0" smtClean="0">
                <a:latin typeface="Tuva New" pitchFamily="18" charset="0"/>
              </a:rPr>
              <a:t>-биле </a:t>
            </a:r>
            <a:r>
              <a:rPr lang="ru-RU" sz="2800" dirty="0" err="1" smtClean="0">
                <a:latin typeface="Tuva New" pitchFamily="18" charset="0"/>
              </a:rPr>
              <a:t>күш-ажылга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кижизидип</a:t>
            </a:r>
            <a:r>
              <a:rPr lang="ru-RU" sz="2800" dirty="0" smtClean="0">
                <a:latin typeface="Tuva New" pitchFamily="18" charset="0"/>
              </a:rPr>
              <a:t> </a:t>
            </a:r>
            <a:r>
              <a:rPr lang="ru-RU" sz="2800" dirty="0" err="1" smtClean="0">
                <a:latin typeface="Tuva New" pitchFamily="18" charset="0"/>
              </a:rPr>
              <a:t>ѳѳредири</a:t>
            </a:r>
            <a:r>
              <a:rPr lang="ru-RU" sz="2800" dirty="0" smtClean="0">
                <a:latin typeface="Tuva New" pitchFamily="18" charset="0"/>
              </a:rPr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072494" cy="410909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Ажыл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турда,хүннүң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узаа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-</a:t>
            </a:r>
            <a:b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карыш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хире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кыскалап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кээр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Ажыл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барда, </a:t>
            </a:r>
            <a:r>
              <a:rPr lang="ru-RU" sz="3200" dirty="0" err="1">
                <a:solidFill>
                  <a:schemeClr val="tx1"/>
                </a:solidFill>
              </a:rPr>
              <a:t>күштүү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тевии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-</a:t>
            </a:r>
            <a:b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каракка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-ла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уранчый</a:t>
            </a:r>
            <a:r>
              <a:rPr lang="ru-RU" sz="3200" dirty="0" smtClean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uva New" pitchFamily="18" charset="0"/>
              </a:rPr>
              <a:t>бээр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1026" name="Picture 2" descr="C:\Users\User\Desktop\Новая папка\Фото-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7429552" cy="606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uva New" pitchFamily="18" charset="0"/>
              </a:rPr>
              <a:t>Дүктү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савааштап</a:t>
            </a:r>
            <a:r>
              <a:rPr lang="ru-RU" dirty="0" smtClean="0">
                <a:latin typeface="Tuva New" pitchFamily="18" charset="0"/>
              </a:rPr>
              <a:t> </a:t>
            </a:r>
            <a:r>
              <a:rPr lang="ru-RU" dirty="0" err="1" smtClean="0">
                <a:latin typeface="Tuva New" pitchFamily="18" charset="0"/>
              </a:rPr>
              <a:t>турары</a:t>
            </a:r>
            <a:endParaRPr lang="ru-RU" dirty="0">
              <a:latin typeface="Tuva New" pitchFamily="18" charset="0"/>
            </a:endParaRPr>
          </a:p>
        </p:txBody>
      </p:sp>
      <p:pic>
        <p:nvPicPr>
          <p:cNvPr id="4" name="Picture 2" descr="C:\Users\user\Documents\DCIM - копия\дук салырлар\DSC02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77867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ocuments\DCIM - копия\дук салырлар\DSC02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642918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Фото-0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785818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Фото-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7500990" cy="617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Фото-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834</TotalTime>
  <Words>54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       Илеткел: «с.А.Сарыг-оолдуң чогаалдарынга даянып алгаш, технология кичээлдеринде уругларга алгы-кеш-биле ажылдарны кылдырып ѳѳредири».  </vt:lpstr>
      <vt:lpstr>Сорулгазы:</vt:lpstr>
      <vt:lpstr>Ажыл турда,хүннүң узаа- карыш хире кыскалап кээр. Ажыл барда, күштүү тевии- каракка-ла уранчый бээр</vt:lpstr>
      <vt:lpstr>Презентация PowerPoint</vt:lpstr>
      <vt:lpstr>Дүктү савааштап турары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Эскиз-биле ажыл </vt:lpstr>
      <vt:lpstr>Дүктү суг-биле шаптаары</vt:lpstr>
      <vt:lpstr>дүктү ѳзекте ораап турары</vt:lpstr>
      <vt:lpstr>Презентация PowerPoint</vt:lpstr>
      <vt:lpstr>Холга ѳйүп турары</vt:lpstr>
      <vt:lpstr>Ажылдың түңнели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Оюн</cp:lastModifiedBy>
  <cp:revision>68</cp:revision>
  <dcterms:created xsi:type="dcterms:W3CDTF">2012-05-16T14:51:28Z</dcterms:created>
  <dcterms:modified xsi:type="dcterms:W3CDTF">2014-05-18T13:18:29Z</dcterms:modified>
</cp:coreProperties>
</file>