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C7518-6505-4D1D-B33E-09DF96A7EAF5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02213-1087-4B02-BADD-98FF72D2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8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85258C-63E0-4EBC-8748-F862571880B1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48C11D-0B57-4A5B-AFA9-CC1A524F2A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Исследовательские методы в обучении экономики</a:t>
            </a:r>
            <a:br>
              <a:rPr lang="ru-RU" sz="3600" dirty="0" smtClean="0"/>
            </a:br>
            <a:r>
              <a:rPr lang="ru-RU" sz="3600" dirty="0" smtClean="0"/>
              <a:t>Метод проектов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/>
          <a:lstStyle/>
          <a:p>
            <a:r>
              <a:rPr lang="ru-RU" dirty="0" smtClean="0"/>
              <a:t>Учитель ГБОУ СОШ № 501</a:t>
            </a:r>
          </a:p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Чижик Марина Викторовна</a:t>
            </a:r>
          </a:p>
          <a:p>
            <a:r>
              <a:rPr lang="ru-RU" dirty="0" smtClean="0"/>
              <a:t>Романенко Татьяна Вениаминовна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1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Методический паспорт проекта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21699"/>
              </p:ext>
            </p:extLst>
          </p:nvPr>
        </p:nvGraphicFramePr>
        <p:xfrm>
          <a:off x="539552" y="908719"/>
          <a:ext cx="8352928" cy="549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67"/>
                <a:gridCol w="2704223"/>
                <a:gridCol w="4333138"/>
              </a:tblGrid>
              <a:tr h="64807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Предпринимательство</a:t>
                      </a:r>
                      <a:r>
                        <a:rPr lang="ru-RU" baseline="0" dirty="0" smtClean="0"/>
                        <a:t> в России</a:t>
                      </a:r>
                      <a:endParaRPr lang="ru-RU" dirty="0"/>
                    </a:p>
                  </a:txBody>
                  <a:tcPr/>
                </a:tc>
              </a:tr>
              <a:tr h="55285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Практико-ориентированный</a:t>
                      </a:r>
                      <a:endParaRPr lang="ru-RU" dirty="0"/>
                    </a:p>
                  </a:txBody>
                  <a:tcPr/>
                </a:tc>
              </a:tr>
              <a:tr h="109810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ориентирован на социальные интересы участников. Может быть использован в реальной жизни</a:t>
                      </a:r>
                      <a:endParaRPr lang="ru-RU" dirty="0"/>
                    </a:p>
                  </a:txBody>
                  <a:tcPr/>
                </a:tc>
              </a:tr>
              <a:tr h="55285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Долгосрочный ( учебный</a:t>
                      </a:r>
                      <a:r>
                        <a:rPr lang="ru-RU" baseline="0" dirty="0" smtClean="0"/>
                        <a:t> год)</a:t>
                      </a:r>
                      <a:endParaRPr lang="ru-RU" dirty="0"/>
                    </a:p>
                  </a:txBody>
                  <a:tcPr/>
                </a:tc>
              </a:tr>
              <a:tr h="552856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6-11 классы</a:t>
                      </a:r>
                      <a:endParaRPr lang="ru-RU" dirty="0"/>
                    </a:p>
                  </a:txBody>
                  <a:tcPr/>
                </a:tc>
              </a:tr>
              <a:tr h="768669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предоставления результатов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Компьютерные презентации,</a:t>
                      </a:r>
                      <a:r>
                        <a:rPr lang="ru-RU" baseline="0" dirty="0" smtClean="0"/>
                        <a:t>  выездные семинары.</a:t>
                      </a:r>
                      <a:endParaRPr lang="ru-RU" dirty="0"/>
                    </a:p>
                  </a:txBody>
                  <a:tcPr/>
                </a:tc>
              </a:tr>
              <a:tr h="552856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уровню контактов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 региональный</a:t>
                      </a:r>
                      <a:endParaRPr lang="ru-RU" dirty="0"/>
                    </a:p>
                  </a:txBody>
                  <a:tcPr/>
                </a:tc>
              </a:tr>
              <a:tr h="768669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Требует совместной деятельности учащихся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Реализация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В 2011-2012 учебном году в школе работали фирмы:</a:t>
            </a:r>
          </a:p>
          <a:p>
            <a:pPr marL="0" indent="0">
              <a:buNone/>
            </a:pPr>
            <a:r>
              <a:rPr lang="ru-RU" sz="2800" dirty="0" smtClean="0"/>
              <a:t> 5 классы</a:t>
            </a:r>
          </a:p>
          <a:p>
            <a:pPr marL="0" indent="0">
              <a:buNone/>
            </a:pPr>
            <a:r>
              <a:rPr lang="ru-RU" sz="2800" dirty="0" smtClean="0"/>
              <a:t>«Золотые руки», «Герои молока», «</a:t>
            </a:r>
            <a:r>
              <a:rPr lang="ru-RU" sz="2800" dirty="0" err="1" smtClean="0"/>
              <a:t>Зоомир</a:t>
            </a:r>
            <a:r>
              <a:rPr lang="ru-RU" sz="2800" dirty="0" smtClean="0"/>
              <a:t>» </a:t>
            </a:r>
          </a:p>
          <a:p>
            <a:pPr marL="0" indent="0">
              <a:buNone/>
            </a:pPr>
            <a:r>
              <a:rPr lang="ru-RU" sz="2800" dirty="0" smtClean="0"/>
              <a:t>6 классы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en-US" sz="2800" dirty="0" err="1" smtClean="0"/>
              <a:t>SuperBall</a:t>
            </a:r>
            <a:r>
              <a:rPr lang="ru-RU" sz="2800" dirty="0" smtClean="0"/>
              <a:t>», «</a:t>
            </a:r>
            <a:r>
              <a:rPr lang="en-US" sz="2800" dirty="0" smtClean="0"/>
              <a:t>Kiss</a:t>
            </a:r>
            <a:r>
              <a:rPr lang="ru-RU" sz="2800" dirty="0" smtClean="0"/>
              <a:t>», «Грация», «</a:t>
            </a:r>
            <a:r>
              <a:rPr lang="en-US" sz="2800" dirty="0" smtClean="0"/>
              <a:t>Pear Pad</a:t>
            </a:r>
            <a:r>
              <a:rPr lang="ru-RU" sz="2800" dirty="0" smtClean="0"/>
              <a:t>» , «Игрушка мания»</a:t>
            </a:r>
          </a:p>
          <a:p>
            <a:pPr marL="0" indent="0">
              <a:buNone/>
            </a:pPr>
            <a:r>
              <a:rPr lang="ru-RU" sz="2800" dirty="0" smtClean="0"/>
              <a:t>7- 8 классы</a:t>
            </a:r>
          </a:p>
          <a:p>
            <a:pPr marL="0" indent="0">
              <a:buNone/>
            </a:pPr>
            <a:r>
              <a:rPr lang="ru-RU" sz="2800" dirty="0" smtClean="0"/>
              <a:t> «</a:t>
            </a:r>
            <a:r>
              <a:rPr lang="en-US" sz="2800" dirty="0" smtClean="0"/>
              <a:t>Fashion Family</a:t>
            </a:r>
            <a:r>
              <a:rPr lang="ru-RU" sz="2800" dirty="0" smtClean="0"/>
              <a:t>»</a:t>
            </a:r>
          </a:p>
          <a:p>
            <a:pPr marL="0" indent="0">
              <a:buNone/>
            </a:pPr>
            <a:r>
              <a:rPr lang="ru-RU" sz="2800" dirty="0" smtClean="0"/>
              <a:t>9 классы</a:t>
            </a:r>
          </a:p>
          <a:p>
            <a:pPr marL="0" indent="0">
              <a:buNone/>
            </a:pPr>
            <a:r>
              <a:rPr lang="ru-RU" sz="2800" dirty="0" smtClean="0"/>
              <a:t> «</a:t>
            </a:r>
            <a:r>
              <a:rPr lang="en-US" sz="2800" dirty="0" smtClean="0"/>
              <a:t>Blue Rose</a:t>
            </a:r>
            <a:r>
              <a:rPr lang="ru-RU" sz="2800" dirty="0" smtClean="0"/>
              <a:t>», «</a:t>
            </a:r>
            <a:r>
              <a:rPr lang="en-US" sz="2800" dirty="0" err="1" smtClean="0"/>
              <a:t>Modernhome</a:t>
            </a:r>
            <a:r>
              <a:rPr lang="ru-RU" sz="2800" dirty="0" smtClean="0"/>
              <a:t>» </a:t>
            </a:r>
          </a:p>
          <a:p>
            <a:pPr marL="0" indent="0">
              <a:buNone/>
            </a:pPr>
            <a:r>
              <a:rPr lang="ru-RU" sz="2800" dirty="0" smtClean="0"/>
              <a:t>11 класс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en-US" sz="2800" dirty="0" smtClean="0"/>
              <a:t>Passion Pets</a:t>
            </a:r>
            <a:r>
              <a:rPr lang="ru-RU" sz="2800" dirty="0" smtClean="0"/>
              <a:t>»,</a:t>
            </a:r>
            <a:r>
              <a:rPr lang="en-US" sz="2800" dirty="0" smtClean="0"/>
              <a:t> </a:t>
            </a:r>
            <a:r>
              <a:rPr lang="ru-RU" sz="2800" dirty="0" smtClean="0"/>
              <a:t>«</a:t>
            </a:r>
            <a:r>
              <a:rPr lang="en-US" sz="2800" dirty="0" smtClean="0"/>
              <a:t>House</a:t>
            </a:r>
            <a:r>
              <a:rPr lang="ru-RU" sz="28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774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В школе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44848"/>
            <a:ext cx="4392487" cy="2931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87" y="3520622"/>
            <a:ext cx="4280130" cy="2886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16632"/>
            <a:ext cx="4207569" cy="3155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9" y="3538067"/>
            <a:ext cx="4274368" cy="32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/>
              <a:t>Ярмарка фирм. Новая Ладога</a:t>
            </a:r>
            <a:endParaRPr lang="ru-RU" sz="3600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756"/>
            <a:ext cx="2418521" cy="3224694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51501"/>
            <a:ext cx="2516098" cy="33547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2236956" cy="25965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81" y="4005064"/>
            <a:ext cx="3629741" cy="24442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5" y="3850737"/>
            <a:ext cx="3181009" cy="25985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0" y="1052736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Городская конференция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4040188" cy="1080120"/>
          </a:xfrm>
        </p:spPr>
        <p:txBody>
          <a:bodyPr>
            <a:normAutofit/>
          </a:bodyPr>
          <a:lstStyle/>
          <a:p>
            <a:r>
              <a:rPr lang="ru-RU" b="0" dirty="0" smtClean="0"/>
              <a:t>Представление бизнес-плана</a:t>
            </a:r>
            <a:endParaRPr lang="ru-RU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851920" y="1124744"/>
            <a:ext cx="5184575" cy="720081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Выступление </a:t>
            </a:r>
            <a:r>
              <a:rPr lang="ru-RU" dirty="0"/>
              <a:t>в гимназии № </a:t>
            </a:r>
            <a:r>
              <a:rPr lang="ru-RU" dirty="0" smtClean="0"/>
              <a:t>56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041775" cy="269317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4041775" cy="2691747"/>
          </a:xfrm>
        </p:spPr>
      </p:pic>
    </p:spTree>
    <p:extLst>
      <p:ext uri="{BB962C8B-B14F-4D97-AF65-F5344CB8AC3E}">
        <p14:creationId xmlns:p14="http://schemas.microsoft.com/office/powerpoint/2010/main" val="28943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47"/>
            <a:ext cx="2808312" cy="374441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51" y="4062993"/>
            <a:ext cx="3471699" cy="26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25" y="2276872"/>
            <a:ext cx="2537387" cy="19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640"/>
            <a:ext cx="3048351" cy="22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000"/>
            <a:ext cx="3136911" cy="235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X:\Учителя\История\Чижик\ФОТО\фото\8а\Нов Ладога\новая ладога фото\PB1901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79" y="2595736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37" y="471161"/>
            <a:ext cx="2485812" cy="186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600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6600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en-US" sz="9600" dirty="0" smtClean="0">
                <a:solidFill>
                  <a:schemeClr val="bg1"/>
                </a:solidFill>
                <a:latin typeface="Edwardian Script ITC" pitchFamily="66" charset="0"/>
              </a:rPr>
              <a:t>Blue Rose</a:t>
            </a:r>
            <a:endParaRPr lang="ru-RU" sz="66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</a:t>
            </a:r>
            <a:r>
              <a:rPr lang="ru-RU" sz="4000" dirty="0" smtClean="0"/>
              <a:t>!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Желаем всем творческих успехов!</a:t>
            </a: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356992"/>
            <a:ext cx="4320481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9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284</TotalTime>
  <Words>182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Исследовательские методы в обучении экономики Метод проектов</vt:lpstr>
      <vt:lpstr>Методический паспорт проекта</vt:lpstr>
      <vt:lpstr>Реализация проекта</vt:lpstr>
      <vt:lpstr>В школе</vt:lpstr>
      <vt:lpstr>Ярмарка фирм. Новая Ладога</vt:lpstr>
      <vt:lpstr>Городская конференция</vt:lpstr>
      <vt:lpstr>Презентация PowerPoint</vt:lpstr>
      <vt:lpstr> Blue Rose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Исследовательские методы в обучении экономике. Метод проектов.</dc:title>
  <dc:creator>user</dc:creator>
  <cp:lastModifiedBy>user</cp:lastModifiedBy>
  <cp:revision>22</cp:revision>
  <dcterms:created xsi:type="dcterms:W3CDTF">2012-05-29T11:28:14Z</dcterms:created>
  <dcterms:modified xsi:type="dcterms:W3CDTF">2012-05-30T08:29:11Z</dcterms:modified>
</cp:coreProperties>
</file>