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03DD7-9276-6647-98D3-4B06CF2849AB}" type="datetimeFigureOut">
              <a:rPr lang="ru-RU" smtClean="0"/>
              <a:t>08.02.13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CE73C-E505-6A4A-9720-CAB9CA55F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62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CE73C-E505-6A4A-9720-CAB9CA55FC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73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08.02.13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D%D0%B8%D1%86%D0%B8%D0%BA%D0%BB" TargetMode="External"/><Relationship Id="rId4" Type="http://schemas.openxmlformats.org/officeDocument/2006/relationships/hyperlink" Target="http://ru.wikipedia.org/wiki/%D0%A2%D1%80%D0%B8%D1%86%D0%B8%D0%BA%D0%BB" TargetMode="Externa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4%D0%B2%D0%BE%D0%B4%D0%BD%D0%BE%D0%B5_%D0%BF%D0%BB%D0%B0%D0%B2%D0%B0%D0%BD%D0%B8%D0%B5" TargetMode="External"/><Relationship Id="rId4" Type="http://schemas.openxmlformats.org/officeDocument/2006/relationships/hyperlink" Target="http://ru.wikipedia.org/wiki/%D0%92%D0%BE%D0%B7%D0%B4%D1%83%D1%85" TargetMode="External"/><Relationship Id="rId5" Type="http://schemas.openxmlformats.org/officeDocument/2006/relationships/hyperlink" Target="http://ru.wikipedia.org/wiki/%D0%94%D1%8B%D1%85%D0%B0%D1%82%D0%B5%D0%BB%D1%8C%D0%BD%D1%8B%D0%B9_%D0%B0%D0%BF%D0%BF%D0%B0%D1%80%D0%B0%D1%82" TargetMode="External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.wikipedia.org/wiki/%D0%90%D0%BD%D0%B3%D0%BB%D0%B8%D0%B9%D1%81%D0%BA%D0%B8%D0%B9_%D1%8F%D0%B7%D1%8B%D0%BA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://ru.wikipedia.org/wiki/%D0%92%D0%B0%D1%80%D0%BC%D0%B8%D0%BD%D1%82%D0%B8%D0%BD%D0%B3" TargetMode="External"/><Relationship Id="rId12" Type="http://schemas.openxmlformats.org/officeDocument/2006/relationships/hyperlink" Target="http://ru.wikipedia.org/wiki/%D0%A1%D0%BD%D0%B0%D0%B9%D0%BF%D0%B8%D0%BD%D0%B3" TargetMode="External"/><Relationship Id="rId13" Type="http://schemas.openxmlformats.org/officeDocument/2006/relationships/hyperlink" Target="http://ru.wikipedia.org/wiki/%D0%9E%D0%BB%D0%B8%D0%BC%D0%BF%D0%B8%D0%B9%D1%81%D0%BA%D0%B8%D0%B5_%D0%B8%D0%B3%D1%80%D1%8B" TargetMode="External"/><Relationship Id="rId14" Type="http://schemas.openxmlformats.org/officeDocument/2006/relationships/hyperlink" Target="http://ru.wikipedia.org/wiki/%D0%9B%D0%B5%D1%82%D0%BD%D0%B8%D0%B5_%D0%9E%D0%BB%D0%B8%D0%BC%D0%BF%D0%B8%D0%B9%D1%81%D0%BA%D0%B8%D0%B5_%D0%B8%D0%B3%D1%80%D1%8B_1900" TargetMode="External"/><Relationship Id="rId15" Type="http://schemas.openxmlformats.org/officeDocument/2006/relationships/hyperlink" Target="http://ru.wikipedia.org/wiki/1984_%D0%B3%D0%BE%D0%B4" TargetMode="Externa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.wikipedia.org/wiki/%D0%9E%D0%B3%D0%BD%D0%B5%D1%81%D1%82%D1%80%D0%B5%D0%BB%D1%8C%D0%BD%D0%BE%D0%B5_%D0%BE%D1%80%D1%83%D0%B6%D0%B8%D0%B5" TargetMode="External"/><Relationship Id="rId3" Type="http://schemas.openxmlformats.org/officeDocument/2006/relationships/hyperlink" Target="http://ru.wikipedia.org/wiki/%D0%9F%D0%BD%D0%B5%D0%B2%D0%BC%D0%B0%D1%82%D0%B8%D1%87%D0%B5%D1%81%D0%BA%D0%BE%D0%B5_%D0%BE%D1%80%D1%83%D0%B6%D0%B8%D0%B5" TargetMode="External"/><Relationship Id="rId4" Type="http://schemas.openxmlformats.org/officeDocument/2006/relationships/hyperlink" Target="http://ru.wikipedia.org/wiki/%D0%9F%D1%83%D0%BB%D0%B5%D0%B2%D0%B0%D1%8F_%D1%81%D1%82%D1%80%D0%B5%D0%BB%D1%8C%D0%B1%D0%B0" TargetMode="External"/><Relationship Id="rId5" Type="http://schemas.openxmlformats.org/officeDocument/2006/relationships/hyperlink" Target="http://ru.wikipedia.org/wiki/%D0%9D%D0%B0%D1%80%D0%B5%D0%B7%D0%BD%D0%BE%D0%B5_%D0%BE%D1%80%D1%83%D0%B6%D0%B8%D0%B5" TargetMode="External"/><Relationship Id="rId6" Type="http://schemas.openxmlformats.org/officeDocument/2006/relationships/hyperlink" Target="http://ru.wikipedia.org/wiki/%D0%A2%D0%B8%D1%80_(%D1%81%D1%82%D1%80%D0%B5%D0%BB%D1%8C%D0%B1%D0%B8%D1%89%D0%B5)" TargetMode="External"/><Relationship Id="rId7" Type="http://schemas.openxmlformats.org/officeDocument/2006/relationships/hyperlink" Target="http://ru.wikipedia.org/wiki/%D0%A1%D1%82%D0%B5%D0%BD%D0%B4%D0%BE%D0%B2%D0%B0%D1%8F_%D1%81%D1%82%D1%80%D0%B5%D0%BB%D1%8C%D0%B1%D0%B0" TargetMode="External"/><Relationship Id="rId8" Type="http://schemas.openxmlformats.org/officeDocument/2006/relationships/hyperlink" Target="http://ru.wikipedia.org/wiki/%D0%93%D0%BB%D0%B0%D0%B4%D0%BA%D0%BE%D1%81%D1%82%D0%B2%D0%BE%D0%BB%D1%8C%D0%BD%D0%BE%D0%B5_%D0%BE%D1%80%D1%83%D0%B6%D0%B8%D0%B5" TargetMode="External"/><Relationship Id="rId9" Type="http://schemas.openxmlformats.org/officeDocument/2006/relationships/hyperlink" Target="http://ru.wikipedia.org/wiki/%D0%9F%D1%80%D0%B0%D0%BA%D1%82%D0%B8%D1%87%D0%B5%D1%81%D0%BA%D0%B0%D1%8F_%D1%81%D1%82%D1%80%D0%B5%D0%BB%D1%8C%D0%B1%D0%B0" TargetMode="External"/><Relationship Id="rId10" Type="http://schemas.openxmlformats.org/officeDocument/2006/relationships/hyperlink" Target="http://ru.wikipedia.org/wiki/%D0%91%D0%B5%D0%BD%D1%87%D1%80%D0%B5%D1%81%D1%8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 и моя спортивная </a:t>
            </a:r>
            <a:br>
              <a:rPr lang="ru-RU" dirty="0" smtClean="0"/>
            </a:br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Алеев</a:t>
            </a:r>
            <a:r>
              <a:rPr lang="ru-RU" dirty="0" smtClean="0"/>
              <a:t> Даниил</a:t>
            </a:r>
          </a:p>
          <a:p>
            <a:r>
              <a:rPr lang="ru-RU" dirty="0" smtClean="0"/>
              <a:t>7 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Зачем нужно заниматься </a:t>
            </a:r>
            <a:r>
              <a:rPr lang="ru-RU" dirty="0" smtClean="0"/>
              <a:t>спортом?</a:t>
            </a:r>
            <a:endParaRPr lang="ru-RU" dirty="0"/>
          </a:p>
          <a:p>
            <a:r>
              <a:rPr lang="ru-RU" dirty="0"/>
              <a:t>Для человека спорт может быть полезен, как инструмент самодисциплины. Он улучшает концентрацию внимания, выносливость, формирует волю. Более того, при занятии спортом вырабатываются различные химические вещества, как, например, "гормон радости" </a:t>
            </a:r>
            <a:r>
              <a:rPr lang="ru-RU" dirty="0" err="1"/>
              <a:t>эндорфин</a:t>
            </a:r>
            <a:r>
              <a:rPr lang="ru-RU" dirty="0"/>
              <a:t> или гормон стресса адреналин, которые дают человеку чувство радости и счастья. Также занятия спортом помогут приобрести уверенность в себе, то есть избавиться от страха неудач. Еще вы сможете удовлетворить такие потребности, как самореализация, </a:t>
            </a:r>
            <a:r>
              <a:rPr lang="ru-RU" dirty="0" err="1"/>
              <a:t>самоактуализация</a:t>
            </a:r>
            <a:r>
              <a:rPr lang="ru-RU" dirty="0"/>
              <a:t> (то есть </a:t>
            </a:r>
            <a:r>
              <a:rPr lang="ru-RU" dirty="0" err="1"/>
              <a:t>целедостижение</a:t>
            </a:r>
            <a:r>
              <a:rPr lang="ru-RU" dirty="0"/>
              <a:t>), потребность в уважении, потребность принадлежать к какой-то общности. К тому же приятным бонусом вы получите красивое тело, а может даже получится заработать денег и славы.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01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309282"/>
            <a:ext cx="9166289" cy="1290917"/>
          </a:xfrm>
        </p:spPr>
        <p:txBody>
          <a:bodyPr/>
          <a:lstStyle/>
          <a:p>
            <a:r>
              <a:rPr lang="ru-RU" dirty="0" smtClean="0"/>
              <a:t>Папа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54" y="1600200"/>
            <a:ext cx="5050946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Мой </a:t>
            </a:r>
            <a:r>
              <a:rPr lang="ru-RU" dirty="0"/>
              <a:t>п</a:t>
            </a:r>
            <a:r>
              <a:rPr lang="ru-RU" dirty="0" smtClean="0"/>
              <a:t>апа велосипедист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b="1" dirty="0"/>
              <a:t>Велосипедист</a:t>
            </a:r>
            <a:r>
              <a:rPr lang="ru-RU" dirty="0"/>
              <a:t> — человек, использующий велосипед, обычно двухколёсный, реже — </a:t>
            </a:r>
            <a:r>
              <a:rPr lang="ru-RU" dirty="0" smtClean="0">
                <a:hlinkClick r:id="rId3"/>
              </a:rPr>
              <a:t>одноколёсный, </a:t>
            </a:r>
            <a:r>
              <a:rPr lang="ru-RU" dirty="0">
                <a:hlinkClick r:id="rId4"/>
              </a:rPr>
              <a:t>трехколёсный и другие аналогичные </a:t>
            </a:r>
            <a:r>
              <a:rPr lang="ru-RU" dirty="0" smtClean="0">
                <a:hlinkClick r:id="rId4"/>
              </a:rPr>
              <a:t>колёсные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/>
              <a:t>Здоровье</a:t>
            </a:r>
          </a:p>
          <a:p>
            <a:r>
              <a:rPr lang="ru-RU" dirty="0"/>
              <a:t>Велосипеды часто используются людьми, стремящимися улучшить своё физическое состояние и избежать сердечно-сосудистых заболеваний. </a:t>
            </a:r>
            <a:endParaRPr lang="ru-RU" dirty="0" smtClean="0"/>
          </a:p>
        </p:txBody>
      </p:sp>
      <p:pic>
        <p:nvPicPr>
          <p:cNvPr id="5" name="Изображение 4" descr="x_353f87c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2" y="1235049"/>
            <a:ext cx="3853865" cy="51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2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01298" y="1600200"/>
            <a:ext cx="4285502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Моя мама дайвер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b="1" dirty="0" err="1" smtClean="0"/>
              <a:t>Да́йвинг</a:t>
            </a:r>
            <a:r>
              <a:rPr lang="ru-RU" dirty="0">
                <a:hlinkClick r:id="rId2"/>
              </a:rPr>
              <a:t> — это </a:t>
            </a:r>
            <a:r>
              <a:rPr lang="ru-RU" dirty="0">
                <a:hlinkClick r:id="rId3"/>
              </a:rPr>
              <a:t>подводное плавание со специальным снаряжением</a:t>
            </a:r>
            <a:r>
              <a:rPr lang="ru-RU" dirty="0" smtClean="0">
                <a:hlinkClick r:id="rId3"/>
              </a:rPr>
              <a:t>.</a:t>
            </a:r>
            <a:endParaRPr lang="ru-RU" dirty="0" smtClean="0"/>
          </a:p>
          <a:p>
            <a:r>
              <a:rPr lang="ru-RU" dirty="0"/>
              <a:t>Дайвинг — это плавание </a:t>
            </a:r>
            <a:r>
              <a:rPr lang="ru-RU" dirty="0" smtClean="0"/>
              <a:t>под </a:t>
            </a:r>
            <a:r>
              <a:rPr lang="ru-RU" dirty="0"/>
              <a:t>водой с аппаратами, обеспечивающими автономный запас </a:t>
            </a:r>
            <a:r>
              <a:rPr lang="ru-RU" dirty="0">
                <a:hlinkClick r:id="rId4"/>
              </a:rPr>
              <a:t>воздуха (или иной газовой смеси) для дыхания под водой от нескольких минут до 12 и более часов, в зависимости от глубины, типа </a:t>
            </a:r>
            <a:r>
              <a:rPr lang="ru-RU" dirty="0">
                <a:hlinkClick r:id="rId5"/>
              </a:rPr>
              <a:t>дыхательного аппарата и потребления ныряльщиком газовой смеси. Дайвинг можно разделить на четыре вида</a:t>
            </a:r>
            <a:r>
              <a:rPr lang="ru-RU" dirty="0" smtClean="0">
                <a:hlinkClick r:id="rId5"/>
              </a:rPr>
              <a:t>:</a:t>
            </a:r>
            <a:endParaRPr lang="ru-RU" dirty="0" smtClean="0"/>
          </a:p>
          <a:p>
            <a:r>
              <a:rPr lang="ru-RU" dirty="0" smtClean="0"/>
              <a:t>Рекреационный дайвинг</a:t>
            </a:r>
          </a:p>
          <a:p>
            <a:r>
              <a:rPr lang="ru-RU" dirty="0" smtClean="0"/>
              <a:t>Технический дайвинг</a:t>
            </a:r>
          </a:p>
          <a:p>
            <a:r>
              <a:rPr lang="ru-RU" dirty="0" smtClean="0"/>
              <a:t>Профессиональный дайвинг</a:t>
            </a:r>
            <a:endParaRPr lang="ru-RU" dirty="0"/>
          </a:p>
          <a:p>
            <a:r>
              <a:rPr lang="ru-RU" dirty="0" smtClean="0"/>
              <a:t>Спортивный дайвинг</a:t>
            </a:r>
          </a:p>
        </p:txBody>
      </p:sp>
      <p:pic>
        <p:nvPicPr>
          <p:cNvPr id="4" name="Изображение 3" descr="x84qsgy3Ko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199"/>
            <a:ext cx="4566571" cy="342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4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Дядя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44730" y="1600200"/>
            <a:ext cx="444207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Стрелковый спорт</a:t>
            </a:r>
            <a:r>
              <a:rPr lang="ru-RU" dirty="0"/>
              <a:t> — вид спорта, в котором участники соревнуются в стрельбе из </a:t>
            </a:r>
            <a:r>
              <a:rPr lang="ru-RU" dirty="0">
                <a:hlinkClick r:id="rId2"/>
              </a:rPr>
              <a:t>огнестрельного и </a:t>
            </a:r>
            <a:r>
              <a:rPr lang="ru-RU" dirty="0">
                <a:hlinkClick r:id="rId3"/>
              </a:rPr>
              <a:t>пневматического оружия. Подразделяется на </a:t>
            </a:r>
            <a:r>
              <a:rPr lang="ru-RU" b="1" dirty="0">
                <a:hlinkClick r:id="rId4"/>
              </a:rPr>
              <a:t>пулевую стрельбу</a:t>
            </a:r>
            <a:r>
              <a:rPr lang="ru-RU" dirty="0">
                <a:hlinkClick r:id="rId4"/>
              </a:rPr>
              <a:t>, где стрельба ведётся из </a:t>
            </a:r>
            <a:r>
              <a:rPr lang="ru-RU" dirty="0">
                <a:hlinkClick r:id="rId5"/>
              </a:rPr>
              <a:t>нарезного оружия в </a:t>
            </a:r>
            <a:r>
              <a:rPr lang="ru-RU" dirty="0">
                <a:hlinkClick r:id="rId6"/>
              </a:rPr>
              <a:t>тире по мишеням, и </a:t>
            </a:r>
            <a:r>
              <a:rPr lang="ru-RU" b="1" dirty="0">
                <a:hlinkClick r:id="rId7"/>
              </a:rPr>
              <a:t>стендовую стрельбу</a:t>
            </a:r>
            <a:r>
              <a:rPr lang="ru-RU" dirty="0">
                <a:hlinkClick r:id="rId7"/>
              </a:rPr>
              <a:t>, где участники стреляют из </a:t>
            </a:r>
            <a:r>
              <a:rPr lang="ru-RU" dirty="0">
                <a:hlinkClick r:id="rId8"/>
              </a:rPr>
              <a:t>гладкоствольного оружия по специальным летящим мишеням-тарелочкам на открытых стрельбищах. В России с 2004 года в качество отдельного вида стрелкового спорта также выделяют </a:t>
            </a:r>
            <a:r>
              <a:rPr lang="ru-RU" dirty="0">
                <a:hlinkClick r:id="rId9"/>
              </a:rPr>
              <a:t>практическую стрельбу (пистолет, гладкоствольное ружьё, карабин). Также выделяют виды высокоточной стрельбы: </a:t>
            </a:r>
            <a:r>
              <a:rPr lang="ru-RU" dirty="0">
                <a:hlinkClick r:id="rId10"/>
              </a:rPr>
              <a:t>бенчрест, </a:t>
            </a:r>
            <a:r>
              <a:rPr lang="ru-RU" dirty="0">
                <a:hlinkClick r:id="rId11"/>
              </a:rPr>
              <a:t>варминтинг и </a:t>
            </a:r>
            <a:r>
              <a:rPr lang="ru-RU" dirty="0">
                <a:hlinkClick r:id="rId12"/>
              </a:rPr>
              <a:t>снайпинг.</a:t>
            </a:r>
          </a:p>
          <a:p>
            <a:r>
              <a:rPr lang="ru-RU" dirty="0"/>
              <a:t>Как пулевая, так и стендовая стрельба входят в программу </a:t>
            </a:r>
            <a:r>
              <a:rPr lang="ru-RU" dirty="0">
                <a:hlinkClick r:id="rId13"/>
              </a:rPr>
              <a:t>Олимпийских игр и являются одними из старейших олимпийских дисциплин. Впервые медали в стрельбе были разыграны на </a:t>
            </a:r>
            <a:r>
              <a:rPr lang="ru-RU" dirty="0">
                <a:hlinkClick r:id="rId14"/>
              </a:rPr>
              <a:t>II Олимпийских играх в Париже в 1900 году. С </a:t>
            </a:r>
            <a:r>
              <a:rPr lang="ru-RU" dirty="0">
                <a:hlinkClick r:id="rId15"/>
              </a:rPr>
              <a:t>1984 года соревнования мужчин и женщин проводятся раздельно.</a:t>
            </a:r>
            <a:endParaRPr lang="ru-RU" dirty="0"/>
          </a:p>
        </p:txBody>
      </p:sp>
      <p:pic>
        <p:nvPicPr>
          <p:cNvPr id="4" name="Изображение 3" descr="ohot3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5" y="1573723"/>
            <a:ext cx="4194805" cy="2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3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надеюсь каждый из вас занимается спортом</a:t>
            </a:r>
            <a:r>
              <a:rPr lang="en-US" dirty="0" smtClean="0"/>
              <a:t>,</a:t>
            </a:r>
            <a:r>
              <a:rPr lang="ru-RU" dirty="0" smtClean="0"/>
              <a:t>потому что это улучшает здоровье</a:t>
            </a:r>
            <a:r>
              <a:rPr lang="en-US" dirty="0" smtClean="0"/>
              <a:t>,</a:t>
            </a:r>
            <a:r>
              <a:rPr lang="ru-RU" dirty="0" smtClean="0"/>
              <a:t>дает цель что то достигнуть</a:t>
            </a:r>
            <a:r>
              <a:rPr lang="en-US" smtClean="0"/>
              <a:t>,</a:t>
            </a:r>
            <a:r>
              <a:rPr lang="ru-RU" smtClean="0"/>
              <a:t> </a:t>
            </a:r>
            <a:r>
              <a:rPr lang="ru-RU" dirty="0" smtClean="0"/>
              <a:t>дает адреналин и хорошее настроение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3475720"/>
      </p:ext>
    </p:extLst>
  </p:cSld>
  <p:clrMapOvr>
    <a:masterClrMapping/>
  </p:clrMapOvr>
</p:sld>
</file>

<file path=ppt/theme/theme1.xml><?xml version="1.0" encoding="utf-8"?>
<a:theme xmlns:a="http://schemas.openxmlformats.org/drawingml/2006/main" name=" Черный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Черный .thmx</Template>
  <TotalTime>34</TotalTime>
  <Words>175</Words>
  <Application>Microsoft Macintosh PowerPoint</Application>
  <PresentationFormat>Экран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 Черный </vt:lpstr>
      <vt:lpstr>Я и моя спортивная  семья</vt:lpstr>
      <vt:lpstr>Спорт</vt:lpstr>
      <vt:lpstr>Папа</vt:lpstr>
      <vt:lpstr>Мама</vt:lpstr>
      <vt:lpstr>Дядя</vt:lpstr>
      <vt:lpstr>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 моя спортивная  семья</dc:title>
  <dc:creator>Natalia  Aleeva</dc:creator>
  <cp:lastModifiedBy>Natalia  Aleeva</cp:lastModifiedBy>
  <cp:revision>4</cp:revision>
  <dcterms:created xsi:type="dcterms:W3CDTF">2013-02-08T02:34:20Z</dcterms:created>
  <dcterms:modified xsi:type="dcterms:W3CDTF">2013-02-08T03:09:04Z</dcterms:modified>
</cp:coreProperties>
</file>