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CA7C-278A-442F-9420-52112C6A2FBA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EDEF-4C4B-4688-B3E3-D17576209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CA7C-278A-442F-9420-52112C6A2FBA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EDEF-4C4B-4688-B3E3-D17576209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CA7C-278A-442F-9420-52112C6A2FBA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EDEF-4C4B-4688-B3E3-D17576209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CA7C-278A-442F-9420-52112C6A2FBA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EDEF-4C4B-4688-B3E3-D17576209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CA7C-278A-442F-9420-52112C6A2FBA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EDEF-4C4B-4688-B3E3-D17576209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CA7C-278A-442F-9420-52112C6A2FBA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EDEF-4C4B-4688-B3E3-D17576209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CA7C-278A-442F-9420-52112C6A2FBA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EDEF-4C4B-4688-B3E3-D17576209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CA7C-278A-442F-9420-52112C6A2FBA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EDEF-4C4B-4688-B3E3-D17576209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CA7C-278A-442F-9420-52112C6A2FBA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EDEF-4C4B-4688-B3E3-D17576209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CA7C-278A-442F-9420-52112C6A2FBA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EDEF-4C4B-4688-B3E3-D17576209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CA7C-278A-442F-9420-52112C6A2FBA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EDEF-4C4B-4688-B3E3-D17576209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DCA7C-278A-442F-9420-52112C6A2FBA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7EDEF-4C4B-4688-B3E3-D17576209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801408\Desktop\7&#1042;%20&#1082;&#1083;&#1072;&#1089;&#1089;%20-&#1047;&#1054;&#1046;\&#1076;&#1077;&#1090;&#1080;%20&#1080;%20&#1089;&#1087;&#1086;&#1088;&#1090;1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785794"/>
            <a:ext cx="8643998" cy="170039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И ШКОЛА – ТЕРРИТОРИЯ 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1723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преподавателя – организатора ОБЖ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гимназии № 652 Выборгского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г. С. -Петербурга Михайлово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 С. Ю. и учащихся 7 класса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x_5cf524e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428868"/>
            <a:ext cx="4643470" cy="2800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werpoint-christian-backgroun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3" y="428604"/>
            <a:ext cx="8643998" cy="255454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ЗДРАВСТВУЙТЕ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– МЫ!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ЗДОРОВЫЕ, АКТИВНЫЕ, 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ЖИЗНЕРАДОСТНЫЕ  УЧЕНИКИ,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ДА, И НЕГЛУПЫЕ!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_DSC4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8934"/>
            <a:ext cx="5929322" cy="3929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werpoint-christian-backgroun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714356"/>
            <a:ext cx="8715436" cy="305461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ЦЕНИМ И БЕРЕЖЁМ 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ЗДОРОВЬЕ, СТАРАЕМСЯ 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ПОДДЕРЖИВАТЬ СЕБЯ В ФОРМЕ</a:t>
            </a:r>
          </a:p>
          <a:p>
            <a:pPr algn="ctr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СВОИХ РОДИТЕЛЕЙ ТОЖЕ!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_DSC47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643314"/>
            <a:ext cx="4929222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christian-backgroun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2428868"/>
            <a:ext cx="8929717" cy="414340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1"/>
              </a:avLst>
            </a:prstTxWarp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НАС ЭТО НЕПЛОХО ПОЛУЧАЕТСЯ!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ПОСМОТРИТЕ САМИ, И ВЫ ВСЁ ПОЙМЁТЕ.</a:t>
            </a:r>
          </a:p>
          <a:p>
            <a:endParaRPr lang="ru-RU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35200879_c7dbedc873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14290"/>
            <a:ext cx="3571868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ети и спорт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werpoint-christian-backgroun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ef7df5851a6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000240"/>
            <a:ext cx="5857916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1" y="0"/>
            <a:ext cx="8715437" cy="150017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ЗА ЗДОРОВЫЙ ОБРАЗ ЖИЗНИ!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85</Words>
  <Application>Microsoft Office PowerPoint</Application>
  <PresentationFormat>Экран (4:3)</PresentationFormat>
  <Paragraphs>14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SysAdm</dc:creator>
  <cp:lastModifiedBy>801408</cp:lastModifiedBy>
  <cp:revision>9</cp:revision>
  <dcterms:created xsi:type="dcterms:W3CDTF">2002-01-01T06:09:32Z</dcterms:created>
  <dcterms:modified xsi:type="dcterms:W3CDTF">2013-03-24T17:15:58Z</dcterms:modified>
</cp:coreProperties>
</file>