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58" r:id="rId4"/>
    <p:sldId id="260" r:id="rId5"/>
    <p:sldId id="261" r:id="rId6"/>
    <p:sldId id="264" r:id="rId7"/>
    <p:sldId id="263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687BB-64C5-4CAF-8D9E-9A77F48D7F66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3C95C-8D6D-4D50-87F0-F8642F63C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7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C95C-8D6D-4D50-87F0-F8642F63C7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0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/>
          <a:lstStyle/>
          <a:p>
            <a:r>
              <a:rPr lang="ru-RU" dirty="0" err="1" smtClean="0"/>
              <a:t>Интегрированнный</a:t>
            </a:r>
            <a:r>
              <a:rPr lang="ru-RU" dirty="0" smtClean="0"/>
              <a:t> урок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872808" cy="1752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«Музыка». «Чтение».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941168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Короткова Светлана Сергеевна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пения </a:t>
            </a:r>
            <a:r>
              <a:rPr lang="ru-RU" dirty="0" err="1" smtClean="0"/>
              <a:t>Болоховской</a:t>
            </a:r>
            <a:r>
              <a:rPr lang="ru-RU" dirty="0" smtClean="0"/>
              <a:t> специальной (коррекционной) школы-интерната </a:t>
            </a:r>
            <a:r>
              <a:rPr lang="ru-RU" smtClean="0"/>
              <a:t>8 вида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4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Звучит пьеса Э. Грига «Утро» из сюиты «Пер </a:t>
            </a:r>
            <a:r>
              <a:rPr lang="ru-RU" i="1" dirty="0" err="1" smtClean="0"/>
              <a:t>Гюнт</a:t>
            </a:r>
            <a:r>
              <a:rPr lang="ru-RU" i="1" dirty="0" smtClean="0"/>
              <a:t>»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33020"/>
            <a:ext cx="8229600" cy="4525963"/>
          </a:xfrm>
        </p:spPr>
        <p:txBody>
          <a:bodyPr/>
          <a:lstStyle/>
          <a:p>
            <a:r>
              <a:rPr lang="ru-RU" dirty="0" smtClean="0"/>
              <a:t>Созвучна ли музыка Грига тексту рассказа?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Исполняется отрывок:</a:t>
            </a:r>
          </a:p>
          <a:p>
            <a:pPr marL="0" indent="0">
              <a:buNone/>
            </a:pPr>
            <a:r>
              <a:rPr lang="ru-RU" i="1" dirty="0" smtClean="0"/>
              <a:t>«Солнышко всходит</a:t>
            </a:r>
          </a:p>
          <a:p>
            <a:pPr marL="0" indent="0">
              <a:buNone/>
            </a:pPr>
            <a:r>
              <a:rPr lang="ru-RU" i="1" dirty="0" smtClean="0"/>
              <a:t> и небо светлеет.</a:t>
            </a:r>
          </a:p>
          <a:p>
            <a:pPr marL="0" indent="0">
              <a:buNone/>
            </a:pPr>
            <a:r>
              <a:rPr lang="ru-RU" i="1" dirty="0" smtClean="0"/>
              <a:t>Природа проснулась </a:t>
            </a:r>
          </a:p>
          <a:p>
            <a:pPr marL="0" indent="0">
              <a:buNone/>
            </a:pPr>
            <a:r>
              <a:rPr lang="ru-RU" i="1" dirty="0" smtClean="0"/>
              <a:t>и утро пришло».</a:t>
            </a:r>
            <a:endParaRPr lang="ru-RU" i="1" dirty="0"/>
          </a:p>
        </p:txBody>
      </p:sp>
      <p:pic>
        <p:nvPicPr>
          <p:cNvPr id="1030" name="Picture 6" descr="&amp;Ncy;&amp;ocy;&amp;tcy;&amp;ycy; &amp;ucy;&amp;tcy;&amp;rcy;&amp;ocy; &amp;gcy;&amp;rcy;&amp;icy;&amp;gcy; - &amp;Bcy;&amp;yucy;&amp;rcy;&amp;ocy; &amp;pcy;&amp;iecy;&amp;rcy;&amp;iecy;&amp;vcy;&amp;ocy;&amp;dcy;&amp;ocy;&amp;vcy; &quot;&amp;Lcy;&amp;acy;&amp;dcy;&amp;ucy;&amp;shcy;&amp;kcy;&amp;i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2907316" cy="40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3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&amp;Ucy;&amp;tcy;&amp;rcy;&amp;ocy; &amp;vcy; &amp;ncy;&amp;ocy;&amp;rcy;&amp;vcy;&amp;iecy;&amp;zhcy;&amp;scy;&amp;kcy;&amp;icy;&amp;khcy; &amp;fcy;&amp;softcy;&amp;ocy;&amp;rcy;&amp;dcy;&amp;acy;&amp;khcy; (&amp;Icy;&amp;vcy;&amp;acy;&amp;ncy; &amp;Mcy;&amp;acy;&amp;mcy;&amp;ocy;&amp;ncy;&amp;tcy;&amp;ocy;&amp;vcy;) / &amp;pcy;&amp;iecy;&amp;jcy;&amp;zcy;&amp;acy;&amp;zhcy;&amp;ncy;&amp;acy;&amp;yacy; &amp;lcy;&amp;icy;&amp;rcy;&amp;icy;&amp;kcy;&amp;acy; / &amp;Scy;&amp;tcy;&amp;icy;&amp;khcy;&amp;icy;.&amp;rcy;&amp;ucy; - &amp;ncy;&amp;acy;&amp;tscy;&amp;icy;&amp;ocy;&amp;ncy;&amp;acy;&amp;lcy;&amp;softcy;&amp;ncy;&amp;ycy;&amp;jcy; &amp;scy;&amp;iecy;&amp;rcy;&amp;vcy;&amp;iecy;&amp;rcy; &amp;scy;&amp;ocy;&amp;vcy;&amp;rcy;&amp;iecy;&amp;mcy;&amp;iecy;&amp;ncy;&amp;ncy;&amp;ocy;&amp;jcy; &amp;pcy;&amp;ocy;&amp;ecy;&amp;zcy;&amp;i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92696"/>
            <a:ext cx="7848872" cy="576064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1052736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Какие средства музыкальной выразительности помогли нам лучше увидеть и почувствовать природу Норвегии?</a:t>
            </a:r>
          </a:p>
          <a:p>
            <a:endParaRPr lang="ru-RU" sz="3600" dirty="0"/>
          </a:p>
          <a:p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6712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Ucy;&amp;tcy;&amp;rcy;&amp;ocy; &amp;vcy; &amp;ncy;&amp;ocy;&amp;rcy;&amp;vcy;&amp;iecy;&amp;zhcy;&amp;scy;&amp;kcy;&amp;icy;&amp;khcy; &amp;fcy;&amp;softcy;&amp;ocy;&amp;rcy;&amp;dcy;&amp;acy;&amp;khcy; (&amp;Icy;&amp;vcy;&amp;acy;&amp;ncy; &amp;Mcy;&amp;acy;&amp;mcy;&amp;ocy;&amp;ncy;&amp;tcy;&amp;ocy;&amp;vcy;) / &amp;pcy;&amp;iecy;&amp;jcy;&amp;zcy;&amp;acy;&amp;zhcy;&amp;ncy;&amp;acy;&amp;yacy; &amp;lcy;&amp;icy;&amp;rcy;&amp;icy;&amp;kcy;&amp;acy; / &amp;Scy;&amp;tcy;&amp;icy;&amp;khcy;&amp;icy;.&amp;rcy;&amp;ucy; - &amp;ncy;&amp;acy;&amp;tscy;&amp;icy;&amp;ocy;&amp;ncy;&amp;acy;&amp;lcy;&amp;softcy;&amp;ncy;&amp;ycy;&amp;jcy; &amp;scy;&amp;iecy;&amp;rcy;&amp;vcy;&amp;iecy;&amp;rcy; &amp;scy;&amp;ocy;&amp;vcy;&amp;rcy;&amp;iecy;&amp;mcy;&amp;iecy;&amp;ncy;&amp;ncy;&amp;ocy;&amp;jcy; &amp;pcy;&amp;ocy;&amp;ecy;&amp;zcy;&amp;i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692696"/>
            <a:ext cx="7848872" cy="5760640"/>
          </a:xfrm>
          <a:prstGeom prst="rect">
            <a:avLst/>
          </a:prstGeom>
          <a:solidFill>
            <a:schemeClr val="tx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9632" y="1052736"/>
            <a:ext cx="6984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Мотив, напоминающий пастуший наигрыш. На протяжении всей пьесы он неоднократно повторяется и варьируется у струнных и деревянных духовых инструментов. Мелодия неторопливая, спокойная, звучит нежно и прозрачно в верхних регистрах. </a:t>
            </a:r>
            <a:endParaRPr lang="ru-RU" sz="3600" dirty="0">
              <a:solidFill>
                <a:srgbClr val="FFFF00"/>
              </a:solidFill>
            </a:endParaRPr>
          </a:p>
          <a:p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1900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Scy;&amp;kcy;&amp;acy;&amp;chcy;&amp;icy;&amp;vcy;&amp;acy;&amp;ncy;&amp;icy;&amp;iecy; &amp;icy;&amp;zcy;&amp;ocy;&amp;bcy;&amp;rcy;&amp;acy;&amp;zhcy;&amp;iecy;&amp;ncy;&amp;icy;&amp;yacy;: &amp;iecy;&amp;lcy;&amp;kcy;&amp;icy;, &amp;dcy;&amp;iecy;&amp;rcy;&amp;iecy;&amp;vcy;&amp;softcy;&amp;yacy;, &amp;khcy;&amp;vcy;&amp;ocy;&amp;yacy; 404455 / &amp;Rcy;&amp;acy;&amp;zcy;&amp;rcy;&amp;iecy;&amp;shcy;&amp;iecy;&amp;ncy;&amp;icy;&amp;iecy;: original / &amp;Rcy;&amp;acy;&amp;zcy;&amp;dcy;&amp;iecy;&amp;lcy;: &amp;Pcy;&amp;rcy;&amp;icy;&amp;rcy;&amp;ocy;&amp;dcy;&amp;acy; / &amp;Gcy;&amp;ucy;&amp;dcy;&amp;fcy;&amp;ocy;&amp;ncy;.&amp;rcy;&amp;fcy; (GoodF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А в какой песне Э. Грига рассказывается о Норвежской природе?</a:t>
            </a:r>
          </a:p>
          <a:p>
            <a:pPr marL="0" indent="0">
              <a:buNone/>
            </a:pPr>
            <a:endParaRPr lang="ru-RU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Исполняется «Лесная песня»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Э. Грига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Fcy;&amp;icy;&amp;ocy;&amp;rcy;&amp;dcy;&amp;ycy; &amp;Ncy;&amp;ocy;&amp;rcy;&amp;vcy;&amp;iecy;&amp;gcy;&amp;icy;&amp;icy; &amp;Pcy;&amp;ocy;&amp;lcy;&amp;iecy;&amp;zcy;&amp;ncy;&amp;acy;&amp;yacy; &amp;icy;&amp;ncy;&amp;fcy;&amp;ocy;&amp;rcy;&amp;mcy;&amp;acy;&amp;tscy;&amp;icy;&amp;yacy; &amp;icy; &amp;scy;&amp;ocy;&amp;vcy;&amp;iecy;&amp;tcy;&amp;ycy; &amp;tcy;&amp;ucy;&amp;rcy;&amp;icy;&amp;scy;&amp;tcy;&amp;acy;&amp;mcy; &amp;pcy;&amp;ocy; &amp;Ncy;&amp;ocy;&amp;rcy;&amp;vcy;&amp;iecy;&amp;gcy;&amp;icy;&amp;icy; &amp;Vcy;&amp;scy;&amp;yacy; &amp;Ncy;&amp;ocy;&amp;rcy;&amp;vcy;&amp;iecy;&amp;gcy;&amp;icy;&amp;yacy; &amp;ncy;&amp;acy; &amp;Rcy;&amp;ocy;&amp;zcy;&amp;iecy; &amp;Vcy;&amp;iecy;&amp;tcy;&amp;r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82"/>
            <a:ext cx="9137223" cy="68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340768"/>
            <a:ext cx="4680520" cy="4248472"/>
          </a:xfrm>
          <a:prstGeom prst="rect">
            <a:avLst/>
          </a:prstGeom>
          <a:solidFill>
            <a:schemeClr val="tx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4291" y="1556792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«Слушая Эдварда Грига, видишь картины северной природы: туманное утро, солнечные лужайки, фьорды и скалы, мирные пастбища, тихий ручей».</a:t>
            </a:r>
            <a:r>
              <a:rPr lang="ru-RU" dirty="0"/>
              <a:t> </a:t>
            </a:r>
            <a:r>
              <a:rPr lang="ru-RU" dirty="0" smtClean="0"/>
              <a:t>    Максим </a:t>
            </a:r>
            <a:r>
              <a:rPr lang="ru-RU" dirty="0"/>
              <a:t>Горький</a:t>
            </a:r>
          </a:p>
        </p:txBody>
      </p:sp>
    </p:spTree>
    <p:extLst>
      <p:ext uri="{BB962C8B-B14F-4D97-AF65-F5344CB8AC3E}">
        <p14:creationId xmlns:p14="http://schemas.microsoft.com/office/powerpoint/2010/main" val="28125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Григ и Паустовский являются волшебниками, так как заставляют нас думать, размышлять, представлять и передавать свои впечатления в рисунках.</a:t>
            </a:r>
          </a:p>
          <a:p>
            <a:pPr marL="0" indent="0">
              <a:buNone/>
            </a:pPr>
            <a:r>
              <a:rPr lang="ru-RU" dirty="0" smtClean="0"/>
              <a:t>Один – словами, другой – музыкой пробуждают в нас чистые и добрые чувства любви к природе.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9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Они очень любили природу. Для них жизнь среди родной природы была не только отдыхом, но и источником силы и вдохновения в написании произведений.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51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og - Softn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53" y="1484784"/>
            <a:ext cx="55245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060848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Однажды Григ встретил в лесу маленькую девочку с двумя косичками – дочь лесника. Она собирала в корзину еловые шишки.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58052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Инсценировка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51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Ecy;&amp;dcy;&amp;vcy;&amp;acy;&amp;rcy;&amp;dcy; &amp;Gcy;&amp;rcy;&amp;icy;&amp;gcy; - &quot;&amp;Pcy;&amp;iecy;&amp;scy;&amp;ncy;&amp;yacy; &amp;Scy;&amp;ocy;&amp;lcy;&amp;softcy;&amp;vcy;&amp;iecy;&amp;jcy;&amp;gcy;&quot; &amp;icy;&amp;zcy; &amp;scy;&amp;yucy;&amp;icy;&amp;tcy;&amp;ycy; &quot;&amp;Pcy;&amp;iecy;&amp;rcy; &amp;Gcy;&amp;yucy;&amp;ncy;&amp;tcy;&quot; - &amp;Vcy;&amp;icy;&amp;dcy;&amp;iecy;&amp;ocy;@Mai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" y="0"/>
            <a:ext cx="9113734" cy="680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136904" cy="5022692"/>
          </a:xfrm>
          <a:prstGeom prst="rect">
            <a:avLst/>
          </a:prstGeom>
          <a:solidFill>
            <a:schemeClr val="accent6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последние годы своей жизни Э. Григ построил домик для занятия музыкой. К домику приходили дети, чтобы послушать музыку. Особенно часто приходила маленькая девочка </a:t>
            </a:r>
            <a:r>
              <a:rPr lang="ru-RU" dirty="0" err="1" smtClean="0"/>
              <a:t>Агга</a:t>
            </a:r>
            <a:r>
              <a:rPr lang="ru-RU" dirty="0" smtClean="0"/>
              <a:t>. Она боялась помешать Григу и вела себя очень тихо. Но однажды она уснула. Григ увидел её. Проснувшись, </a:t>
            </a:r>
            <a:r>
              <a:rPr lang="ru-RU" dirty="0" err="1" smtClean="0"/>
              <a:t>Агга</a:t>
            </a:r>
            <a:r>
              <a:rPr lang="ru-RU" dirty="0" smtClean="0"/>
              <a:t> очень испугалась, но композитор успокоил её: «Если ты так любишь музыку, я позволю приходить тебе сюда, когда вздумается». </a:t>
            </a:r>
            <a:r>
              <a:rPr lang="ru-RU" dirty="0" err="1" smtClean="0"/>
              <a:t>Агга</a:t>
            </a:r>
            <a:r>
              <a:rPr lang="ru-RU" dirty="0" smtClean="0"/>
              <a:t>  действительно очень любила музыку. Через несколько лет она стала известной норвежской певицей.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2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Ecy;&amp;dcy;&amp;vcy;&amp;acy;&amp;rcy;&amp;dcy; &amp;Gcy;&amp;rcy;&amp;icy;&amp;gcy; - &quot;&amp;Pcy;&amp;iecy;&amp;scy;&amp;ncy;&amp;yacy; &amp;Scy;&amp;ocy;&amp;lcy;&amp;softcy;&amp;vcy;&amp;iecy;&amp;jcy;&amp;gcy;&quot; &amp;icy;&amp;zcy; &amp;scy;&amp;yucy;&amp;icy;&amp;tcy;&amp;ycy; &quot;&amp;Pcy;&amp;iecy;&amp;rcy; &amp;Gcy;&amp;yucy;&amp;ncy;&amp;tcy;&quot; - &amp;Vcy;&amp;icy;&amp;dcy;&amp;iecy;&amp;ocy;@Mai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dvard Grieg (1888) by Elliot and Fry -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68590"/>
            <a:ext cx="3249266" cy="47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Vcy;&amp;ocy; &amp;vcy;&amp;tcy;&amp;ocy;&amp;rcy;&amp;ocy;&amp;jcy; &amp;pcy;&amp;ocy;&amp;lcy;&amp;ocy;&amp;vcy;&amp;icy;&amp;ncy;&amp;iecy; XVII &amp;vcy;&amp;iecy;&amp;kcy;&amp;acy; &amp;Kcy;&amp;acy;&amp;lcy;&amp;ucy;&amp;zhcy;&amp;scy;&amp;kcy;&amp;acy;&amp;yacy; &amp;zcy;&amp;iecy;&amp;mcy;&amp;lcy;&amp;yacy; &amp;scy;&amp;tcy;&amp;acy;&amp;lcy;&amp;acy; &amp;mcy;&amp;iecy;&amp;scy;&amp;tcy;&amp;ocy;&amp;mcy;, &amp;gcy;&amp;dcy;&amp;iecy; &amp;scy;&amp;kcy;&amp;rcy;&amp;ycy;&amp;vcy;&amp;acy;&amp;lcy;&amp;icy;&amp;scy;&amp;softcy; &amp;ocy;&amp;tcy; &amp;pcy;&amp;rcy;&amp;iecy;&amp;scy;&amp;lcy;&amp;iecy;&amp;dcy;&amp;ocy;&amp;vcy;&amp;acy;&amp;ncy;&amp;icy;&amp;yacy; &amp;scy;&amp;tcy;&amp;acy;&amp;rcy;&amp;ocy;&amp;ocy;&amp;bcy;&amp;rcy;&amp;yacy;&amp;dcy;&amp;tscy;&amp;ycy;, &amp;ncy;&amp;iecy; &amp;pcy;&amp;rcy;&amp;icy;&amp;ncy;&amp;yacy;&amp;vcy;&amp;shcy;&amp;icy;&amp;iecy; &amp;ncy;&amp;ocy;&amp;vcy;&amp;ocy;&amp;vcy;&amp;vcy;&amp;iecy;&amp;dcy;&amp;iecy;&amp;n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63" y="1968590"/>
            <a:ext cx="3816078" cy="45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114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9600" y="13369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«Волшебник слова и великий музыкант»</a:t>
            </a:r>
          </a:p>
        </p:txBody>
      </p:sp>
    </p:spTree>
    <p:extLst>
      <p:ext uri="{BB962C8B-B14F-4D97-AF65-F5344CB8AC3E}">
        <p14:creationId xmlns:p14="http://schemas.microsoft.com/office/powerpoint/2010/main" val="19894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Pcy;&amp;iecy;&amp;shchcy;&amp;iecy;&amp;rcy;&amp;acy; &amp;pcy;&amp;ocy;&amp;dcy; &amp;acy;&amp;kcy;&amp;acy;&amp;dcy;&amp;iecy;&amp;mcy;&amp;icy;&amp;ie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00"/>
            <a:ext cx="9144000" cy="6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«В пещере горного короля» (слушание)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3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 детства мама рассказывала Григу сказки, легенды, пела норвежские песни о фантастических добрых и злых духах, живущих в лесах и горах Норвегии: гномах, троллях, эльфах, кобольды. Поэтому Григ и стал композитором- сказочником. </a:t>
            </a:r>
            <a:endParaRPr lang="ru-RU" dirty="0"/>
          </a:p>
        </p:txBody>
      </p:sp>
      <p:pic>
        <p:nvPicPr>
          <p:cNvPr id="12292" name="Picture 4" descr="&amp;Kcy;&amp;iecy;&amp;lcy;&amp;softcy;&amp;t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5472608" cy="307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63716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«Шествие гномов» (слушание)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73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Итак, мы с вами пришли к общему мнению, что, взяв отдельные факты из биографии Грига и соединив их воедино, Паустовский написал высокохудожественное произведение.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&amp;Scy;&amp;kcy;&amp;acy;&amp;chcy;&amp;acy;&amp;tcy;&amp;softcy; &amp;chcy;&amp;acy;&amp;jcy;&amp;kcy;&amp;ocy;&amp;vcy;&amp;scy;&amp;kcy;&amp;ocy;&amp;gcy;&amp;ocy; &amp;mcy;&amp;ucy;&amp;zcy;&amp;ycy;&amp;kcy;&amp;ucy; - &amp;Vcy;&amp;scy;&amp;iecy; &amp;dcy;&amp;lcy;&amp;yacy; &amp;Scy;&amp;iecy;&amp;mcy;&amp;softcy;&amp;icy;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82713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1844824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«Григ сумел раз и навсегда завоевать русские сердца. В его музыке есть что-то нам близкое, родное, немедленно находящее в наших сердцах сочувственный отклик ».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37890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И. Чайковский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7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</a:t>
            </a:r>
            <a:r>
              <a:rPr lang="ru-RU" dirty="0"/>
              <a:t> ГРИГ</a:t>
            </a:r>
            <a:br>
              <a:rPr lang="ru-RU" dirty="0"/>
            </a:br>
            <a:r>
              <a:rPr lang="ru-RU" dirty="0"/>
              <a:t>  Игорь Северянин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Тяжелой поступью подходят гномы.</a:t>
            </a:r>
            <a:br>
              <a:rPr lang="ru-RU" dirty="0"/>
            </a:br>
            <a:r>
              <a:rPr lang="ru-RU" dirty="0"/>
              <a:t>Всё ближе. Здесь. Вот затихает топ</a:t>
            </a:r>
            <a:br>
              <a:rPr lang="ru-RU" dirty="0"/>
            </a:br>
            <a:r>
              <a:rPr lang="ru-RU" dirty="0"/>
              <a:t>В причудливых узорах дальних троп</a:t>
            </a:r>
            <a:br>
              <a:rPr lang="ru-RU" dirty="0"/>
            </a:br>
            <a:r>
              <a:rPr lang="ru-RU" dirty="0"/>
              <a:t>Лесов в горах, куда мечты </a:t>
            </a:r>
            <a:r>
              <a:rPr lang="ru-RU" dirty="0" err="1"/>
              <a:t>влекомы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Студеные в фиордах водоемы.</a:t>
            </a:r>
            <a:br>
              <a:rPr lang="ru-RU" dirty="0"/>
            </a:br>
            <a:r>
              <a:rPr lang="ru-RU" dirty="0"/>
              <a:t>Глядят цветы глазами антилоп.</a:t>
            </a:r>
            <a:br>
              <a:rPr lang="ru-RU" dirty="0"/>
            </a:br>
            <a:r>
              <a:rPr lang="ru-RU" dirty="0"/>
              <a:t>Чьи слезы капают ко мне на лоб?</a:t>
            </a:r>
            <a:br>
              <a:rPr lang="ru-RU" dirty="0"/>
            </a:br>
            <a:r>
              <a:rPr lang="ru-RU" dirty="0"/>
              <a:t>Не знаю чьи, но как они знакомы!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Прозрачно капли отбивают дробь.</a:t>
            </a:r>
            <a:br>
              <a:rPr lang="ru-RU" dirty="0"/>
            </a:br>
            <a:r>
              <a:rPr lang="ru-RU" dirty="0"/>
              <a:t>В них серебристо-радостная скорбь.</a:t>
            </a:r>
            <a:br>
              <a:rPr lang="ru-RU" dirty="0"/>
            </a:br>
            <a:r>
              <a:rPr lang="ru-RU" dirty="0"/>
              <a:t>А капли прядают и замерзают.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Сверкает в ледяных сосульках звук.</a:t>
            </a:r>
            <a:br>
              <a:rPr lang="ru-RU" dirty="0"/>
            </a:br>
            <a:r>
              <a:rPr lang="ru-RU" dirty="0"/>
              <a:t>Сосулька сверху падает на луг.</a:t>
            </a:r>
            <a:br>
              <a:rPr lang="ru-RU" dirty="0"/>
            </a:br>
            <a:r>
              <a:rPr lang="ru-RU" dirty="0"/>
              <a:t>Меж пальцев пастуха певуче тает.</a:t>
            </a:r>
          </a:p>
        </p:txBody>
      </p:sp>
      <p:pic>
        <p:nvPicPr>
          <p:cNvPr id="14338" name="Picture 2" descr="&amp;Kcy;&amp;rcy;&amp;acy;&amp;scy;&amp;ocy;&amp;tcy;&amp;ycy; &amp;Ncy;&amp;ocy;&amp;rcy;&amp;vcy;&amp;iecy;&amp;gcy;&amp;icy;&amp;icy; &quot; &amp;Acy;&amp;lcy;&amp;mcy;&amp;acy;&amp;tcy;&amp;icy;&amp;ncy;&amp;scy;&amp;kcy;&amp;icy;&amp;iecy; &amp;dcy;&amp;rcy;&amp;ucy;&amp;zcy;&amp;soft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4929783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49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через </a:t>
            </a:r>
            <a:r>
              <a:rPr lang="ru-RU" dirty="0"/>
              <a:t>художественные и </a:t>
            </a:r>
            <a:r>
              <a:rPr lang="ru-RU" dirty="0" smtClean="0"/>
              <a:t>музыкальные </a:t>
            </a:r>
            <a:r>
              <a:rPr lang="ru-RU" dirty="0"/>
              <a:t>образы произведений, слушание музыки, пение показать учащимся, что Эдвард Григ своей музыкой воздействует на наши чувства, вызывает эмоции, стимулирует к </a:t>
            </a:r>
            <a:r>
              <a:rPr lang="ru-RU" dirty="0" smtClean="0"/>
              <a:t>творчеству</a:t>
            </a:r>
          </a:p>
          <a:p>
            <a:r>
              <a:rPr lang="ru-RU" dirty="0" smtClean="0"/>
              <a:t>Осуществить комплексный подход к уроку через межпредметные связи (музыку, чтение, изобразительное искусство)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11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Углубление знаний, обобщение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Методы:</a:t>
            </a:r>
          </a:p>
          <a:p>
            <a:r>
              <a:rPr lang="ru-RU" dirty="0" smtClean="0"/>
              <a:t>беседа</a:t>
            </a:r>
          </a:p>
          <a:p>
            <a:r>
              <a:rPr lang="ru-RU" dirty="0"/>
              <a:t>и</a:t>
            </a:r>
            <a:r>
              <a:rPr lang="ru-RU" dirty="0" smtClean="0"/>
              <a:t>сполнение</a:t>
            </a:r>
          </a:p>
          <a:p>
            <a:r>
              <a:rPr lang="ru-RU" dirty="0"/>
              <a:t>и</a:t>
            </a:r>
            <a:r>
              <a:rPr lang="ru-RU" dirty="0" smtClean="0"/>
              <a:t>сследование</a:t>
            </a:r>
          </a:p>
          <a:p>
            <a:r>
              <a:rPr lang="ru-RU" dirty="0" smtClean="0"/>
              <a:t>показ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4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Сегодня на уроке мы отправимся навстречу  великими волшебниками, сказочниками в области музыки и литературы: Эдвардом Григом и Константином Паустовским.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55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Звучит фрагмент произведения «Утро» Эдварда Грига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Ecy;&amp;dcy;&amp;vcy;&amp;acy;&amp;rcy;&amp;dcy; &amp;gcy;&amp;rcy;&amp;icy;&amp;gcy; &amp;ucy;&amp;tcy;&amp;rcy;&amp;ocy; &amp;scy;&amp;ocy;&amp;chcy;&amp;icy;&amp;ncy;&amp;iecy;&amp;ncy;&amp;icy;&amp;iecy; - &amp;Scy;&amp;ocy;&amp;chcy;&amp;icy;&amp;ncy;&amp;iecy;&amp;ncy;&amp;icy;&amp;yacy; &amp;dcy;&amp;lcy;&amp;yacy; &amp;shcy;&amp;kcy;&amp;ocy;&amp;lcy;&amp;softcy;&amp;ncy;&amp;icy;&amp;kcy;&amp;ocy;&amp;v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Композитор </a:t>
            </a:r>
            <a:r>
              <a:rPr lang="ru-RU" dirty="0"/>
              <a:t>Эдвард Григ проводил осень в лесах около Бергена.</a:t>
            </a:r>
          </a:p>
          <a:p>
            <a:pPr marL="0" indent="0">
              <a:buNone/>
            </a:pPr>
            <a:r>
              <a:rPr lang="ru-RU" dirty="0"/>
              <a:t>Все леса хороши с их грибным воздухом и шелестом листьев. Но особенно хороши горные леса около моря. В них слышен шум прибоя. С моря постоянно наносит туман, и от обилия влаги буйно разрастается мох. Он свешивается с веток зелеными прядями до самой </a:t>
            </a:r>
            <a:r>
              <a:rPr lang="ru-RU" dirty="0" smtClean="0"/>
              <a:t>земли.</a:t>
            </a:r>
          </a:p>
          <a:p>
            <a:pPr marL="0" indent="0">
              <a:buNone/>
            </a:pPr>
            <a:r>
              <a:rPr lang="ru-RU" dirty="0" smtClean="0"/>
              <a:t>Кроме </a:t>
            </a:r>
            <a:r>
              <a:rPr lang="ru-RU" dirty="0"/>
              <a:t>того, в горных лесах живет, как птица пересмешник, веселое эхо. Оно только и ждет, чтобы подхватить любой звук и швырнуть его через скалы.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47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«….эхо, как птица-пересмешник….» - сравнение</a:t>
            </a:r>
          </a:p>
          <a:p>
            <a:pPr marL="0" indent="0">
              <a:buNone/>
            </a:pPr>
            <a:r>
              <a:rPr lang="ru-RU" dirty="0" smtClean="0"/>
              <a:t>«…осиновые листья дрожат» - олицетворение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3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 догадались, из какого произведения этот отрывок?</a:t>
            </a:r>
          </a:p>
          <a:p>
            <a:r>
              <a:rPr lang="ru-RU" dirty="0" smtClean="0"/>
              <a:t>Природу какой страны описывает Паустовский?</a:t>
            </a:r>
          </a:p>
          <a:p>
            <a:r>
              <a:rPr lang="ru-RU" dirty="0" smtClean="0"/>
              <a:t>Какими художественными средствами пользуется писатель, показывая природу родной для Грига Норвегии?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2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690</Words>
  <Application>Microsoft Office PowerPoint</Application>
  <PresentationFormat>Экран (4:3)</PresentationFormat>
  <Paragraphs>58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Интегрированнный урок</vt:lpstr>
      <vt:lpstr>Презентация PowerPoint</vt:lpstr>
      <vt:lpstr>Цели: </vt:lpstr>
      <vt:lpstr>Тип урока:</vt:lpstr>
      <vt:lpstr>Презентация PowerPoint</vt:lpstr>
      <vt:lpstr>утро</vt:lpstr>
      <vt:lpstr>Презентация PowerPoint</vt:lpstr>
      <vt:lpstr>Презентация PowerPoint</vt:lpstr>
      <vt:lpstr>Презентация PowerPoint</vt:lpstr>
      <vt:lpstr>Звучит пьеса Э. Грига «Утро» из сюиты «Пер Гюнт»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</cp:revision>
  <dcterms:created xsi:type="dcterms:W3CDTF">2014-09-30T15:40:51Z</dcterms:created>
  <dcterms:modified xsi:type="dcterms:W3CDTF">2014-10-05T17:22:01Z</dcterms:modified>
</cp:coreProperties>
</file>