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 varScale="1">
        <p:scale>
          <a:sx n="48" d="100"/>
          <a:sy n="48" d="100"/>
        </p:scale>
        <p:origin x="-131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09E9B19-0DD1-414E-B57F-46524EF87A3C}" type="datetimeFigureOut">
              <a:rPr lang="ru-RU" smtClean="0"/>
              <a:t>17.03.2013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FECFCC-9CB9-47B7-876B-01B78C3E99E9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-63500"/>
            <a:ext cx="6986587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8640960" cy="1524000"/>
          </a:xfrm>
        </p:spPr>
        <p:txBody>
          <a:bodyPr>
            <a:noAutofit/>
          </a:bodyPr>
          <a:lstStyle/>
          <a:p>
            <a:pPr algn="ctr"/>
            <a:r>
              <a:rPr lang="ru-RU" sz="7500" b="1" i="1" dirty="0" smtClean="0">
                <a:latin typeface="Monotype Corsiva" pitchFamily="66" charset="0"/>
              </a:rPr>
              <a:t>Организация военно-патриотического воспитания в школе</a:t>
            </a:r>
            <a:endParaRPr lang="ru-RU" sz="7500" b="1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8136904" cy="685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Преподаватель-организатор ОБЖ МОУ «СОШ с. Черкасское </a:t>
            </a:r>
            <a:r>
              <a:rPr lang="ru-RU" sz="2400" dirty="0" err="1" smtClean="0"/>
              <a:t>Вольского</a:t>
            </a:r>
            <a:r>
              <a:rPr lang="ru-RU" sz="2400" dirty="0" smtClean="0"/>
              <a:t> района Саратовской области» </a:t>
            </a:r>
          </a:p>
          <a:p>
            <a:pPr algn="ctr"/>
            <a:r>
              <a:rPr lang="ru-RU" sz="2400" dirty="0" smtClean="0"/>
              <a:t>Ильин Юрий Николаевич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19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276872"/>
            <a:ext cx="8496945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2600" dirty="0">
                <a:solidFill>
                  <a:prstClr val="white"/>
                </a:solidFill>
              </a:rPr>
              <a:t>Данное направление включает в себя следующие мероприятия</a:t>
            </a:r>
            <a:r>
              <a:rPr lang="ru-RU" sz="2600" dirty="0" smtClean="0">
                <a:solidFill>
                  <a:prstClr val="white"/>
                </a:solidFill>
              </a:rPr>
              <a:t>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Месячники оборонно-массовой работы: изучение федерального закона о воинской обязанности, помощь ветеранам, уроки мужества и </a:t>
            </a:r>
            <a:r>
              <a:rPr lang="ru-RU" sz="3600" dirty="0" err="1" smtClean="0">
                <a:effectLst/>
                <a:latin typeface="Calibri"/>
                <a:ea typeface="Calibri"/>
                <a:cs typeface="Times New Roman"/>
              </a:rPr>
              <a:t>т.д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Растим патриотов Отечества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2600" dirty="0">
                <a:solidFill>
                  <a:prstClr val="white"/>
                </a:solidFill>
              </a:rPr>
              <a:t>Данное направление включает в себя следующие мероприятия</a:t>
            </a:r>
            <a:r>
              <a:rPr lang="ru-RU" sz="2600" dirty="0" smtClean="0">
                <a:solidFill>
                  <a:prstClr val="white"/>
                </a:solidFill>
              </a:rPr>
              <a:t>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Классные часы на тему  военно- патриотического воспитания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Растим патриотов Отечества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35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Прежде всего, это “Зарница” и “Орленок”, которые в комплексе решают задачи почти всех компонентов системы военно-патриотического воспитания.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14" y="1844824"/>
            <a:ext cx="6683153" cy="501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7" y="887322"/>
            <a:ext cx="4472989" cy="59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 fontScale="92500" lnSpcReduction="20000"/>
          </a:bodyPr>
          <a:lstStyle/>
          <a:p>
            <a:pPr marL="18288" lvl="0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Для учащихся 5-6 классов проводится военно-спортивная игра «Зарница».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Она включает в себя 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Строевые упражнения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Эстафеты 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Подвижные игры </a:t>
            </a:r>
          </a:p>
          <a:p>
            <a:pPr marL="18288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Отдельным конкурсом является смотр патриотической песни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08820"/>
            <a:ext cx="6732240" cy="5049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36" y="1568053"/>
            <a:ext cx="7053263" cy="52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 fontScale="77500" lnSpcReduction="20000"/>
          </a:bodyPr>
          <a:lstStyle/>
          <a:p>
            <a:pPr marL="18288" lvl="0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Для учащихся 7-8 классов проводится военно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спортивная игра «Малый Орленок». Она включает в себя: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Строевые упражнения на месте и в движении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художественной самодеятельности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Спортивные конкурсы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строевой песни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по оказанию первой медицинской помощи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08820"/>
            <a:ext cx="6732240" cy="5049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97768"/>
            <a:ext cx="7053263" cy="52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 fontScale="92500" lnSpcReduction="20000"/>
          </a:bodyPr>
          <a:lstStyle/>
          <a:p>
            <a:pPr marL="18288" lvl="0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Для учащихся 9-11 классов ежегодно проводятся «Соревнования допризывной молодежи», которые включают в себя следующие конкурсы: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Пулевая стрельба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Разборка, сборка автомата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Отжимание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Подтягивание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1484784"/>
            <a:ext cx="6867465" cy="5150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32" y="2081983"/>
            <a:ext cx="6271200" cy="47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4248472"/>
          </a:xfrm>
        </p:spPr>
        <p:txBody>
          <a:bodyPr anchor="t" anchorCtr="0">
            <a:normAutofit fontScale="70000" lnSpcReduction="20000"/>
          </a:bodyPr>
          <a:lstStyle/>
          <a:p>
            <a:pPr marL="18288" lvl="0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Для учащихся 9-11 классов проводится военно-спортивная игра «Орленок», которая включает в себя: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Строевая подготовка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Спортивные состязания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Упражнения по неполной разборки и сборки автомата Калашникова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художественной самодеятельности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Упражнения по ЗОМП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строевой песни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боевых листков</a:t>
            </a:r>
          </a:p>
          <a:p>
            <a:pPr algn="just"/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 командиров</a:t>
            </a:r>
          </a:p>
          <a:p>
            <a:pPr algn="just"/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/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940" y="1700809"/>
            <a:ext cx="6876256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884887"/>
            <a:ext cx="4472989" cy="59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 fontScale="92500"/>
          </a:bodyPr>
          <a:lstStyle/>
          <a:p>
            <a:pPr marL="18288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В юбилейных играх участвуют команды ветеранов «Орленка» - это выпускники школы разных лет. Возраст некоторых ветеранов участвующих в Военно- спортивной игре «Орленок» достигает 50 и более лет. </a:t>
            </a:r>
          </a:p>
          <a:p>
            <a:pPr marL="18288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В 2013 году «Орленку» исполнится 40 лет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 fontScale="92500"/>
          </a:bodyPr>
          <a:lstStyle/>
          <a:p>
            <a:pPr marL="18288" indent="0" algn="just">
              <a:buNone/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Конкурсные программы военно-спортивной игры орленок собирают большое количества зрителей, в их число входят приглашенные ветераны афганской и чеченских войн, члены организации «Боевое братство», ветераны педагогического труда, администрация села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3223" y="188640"/>
            <a:ext cx="7452319" cy="125402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</a:t>
            </a:r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44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спортивные игры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82" y="1687725"/>
            <a:ext cx="6893700" cy="5170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54" y="1686914"/>
            <a:ext cx="6801205" cy="51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8064896" cy="4248472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32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Жизнь общества сегодня ставит серьезнейшие задачи в области воспитания и обучения нового поколения. Государству нужны здоровые, мужественные, смелые, инициативные, дисциплинированные, грамотные люди, которые были бы готовы учиться, работать на его благо и, в случае необходимости, встать на его защиту.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0737" y="836712"/>
            <a:ext cx="7543800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35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4017639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Задача </a:t>
            </a:r>
            <a:r>
              <a:rPr lang="ru-RU" sz="2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подготовки защитников Родины, стоящая перед нами, педагогами, весьма сложная и ответственная. Каждый учитель в школе должен пересмотреть как, с помощью каких средств, методов и приемов привить современному школьнику чувство патриотизма, которое гарантировало бы укрепление территориальной целостности России; любовь к ней; защиту Родины, как в </a:t>
            </a:r>
            <a:r>
              <a:rPr lang="ru-RU" sz="2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мирное</a:t>
            </a:r>
            <a:r>
              <a:rPr lang="ru-RU" sz="2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так и в военное время (а не предательство и уклонение от службы в армии)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804248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59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8712968" cy="3960440"/>
          </a:xfrm>
        </p:spPr>
        <p:txBody>
          <a:bodyPr>
            <a:normAutofit/>
          </a:bodyPr>
          <a:lstStyle/>
          <a:p>
            <a:pPr marL="1828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Военно-патриотическая работа со школьниками – это проверенный временем способ внушения молодым поколениям глубокого понимания нашей силы и веры в планетарную устойчивость России. Работа по военно-патриотическому воспитанию в нашей школе идет по трем системообразующим 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направлениям .</a:t>
            </a:r>
          </a:p>
          <a:p>
            <a:pPr marL="475488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0736" y="19574"/>
            <a:ext cx="7053263" cy="1609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2919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38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708920"/>
            <a:ext cx="8280920" cy="3657599"/>
          </a:xfrm>
        </p:spPr>
        <p:txBody>
          <a:bodyPr/>
          <a:lstStyle/>
          <a:p>
            <a:pPr marL="475488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AutoNum type="arabicPeriod"/>
            </a:pPr>
            <a:r>
              <a:rPr lang="ru-RU" sz="36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на боевых традициях народа и Вооруженных </a:t>
            </a:r>
            <a:r>
              <a:rPr lang="ru-RU" sz="36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Сил;</a:t>
            </a:r>
            <a:endParaRPr lang="ru-RU" sz="3600" dirty="0">
              <a:solidFill>
                <a:prstClr val="white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75488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AutoNum type="arabicPeriod"/>
            </a:pPr>
            <a:r>
              <a:rPr lang="ru-RU" sz="36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Растим патриотов </a:t>
            </a:r>
            <a:r>
              <a:rPr lang="ru-RU" sz="36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Отечества;</a:t>
            </a:r>
            <a:endParaRPr lang="ru-RU" sz="3600" dirty="0">
              <a:solidFill>
                <a:prstClr val="white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75488" lvl="0" indent="-4572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AutoNum type="arabicPeriod"/>
            </a:pPr>
            <a:r>
              <a:rPr lang="ru-RU" sz="36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Военно-спортивные </a:t>
            </a:r>
            <a:r>
              <a:rPr lang="ru-RU" sz="3600" dirty="0" smtClean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игры.</a:t>
            </a:r>
            <a:endParaRPr lang="ru-RU" sz="3600" dirty="0">
              <a:solidFill>
                <a:prstClr val="white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2948" y="1412776"/>
            <a:ext cx="7031052" cy="914400"/>
          </a:xfrm>
        </p:spPr>
        <p:txBody>
          <a:bodyPr/>
          <a:lstStyle/>
          <a:p>
            <a:pPr algn="ctr"/>
            <a:r>
              <a:rPr lang="ru-RU" dirty="0" smtClean="0"/>
              <a:t>Направления военно-патриотического воспитания: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1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3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/>
          <a:lstStyle/>
          <a:p>
            <a:pPr marL="18288" indent="0" algn="just">
              <a:buNone/>
            </a:pPr>
            <a:r>
              <a:rPr lang="ru-RU" sz="2600" dirty="0" smtClean="0"/>
              <a:t>Данное направление включает в себя следующие мероприятия:</a:t>
            </a:r>
          </a:p>
          <a:p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вахта памяти - выставление почетного караула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около памятника воинам погибшим в 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>Великой Отечественной войне , над которым шефствует наша </a:t>
            </a: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школа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  <a:p>
            <a:endParaRPr lang="ru-RU" sz="2800" dirty="0" smtClean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1"/>
            <a:ext cx="7452319" cy="161406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на боевых традициях народа и Вооруженных Сил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90737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2600" dirty="0">
                <a:solidFill>
                  <a:prstClr val="white"/>
                </a:solidFill>
              </a:rPr>
              <a:t>Данное направление включает в себя следующие мероприятия</a:t>
            </a:r>
            <a:r>
              <a:rPr lang="ru-RU" sz="2600" dirty="0" smtClean="0">
                <a:solidFill>
                  <a:prstClr val="white"/>
                </a:solidFill>
              </a:rPr>
              <a:t>: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встречи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с ветеранами Великой Отечественной войны</a:t>
            </a:r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1"/>
            <a:ext cx="7452319" cy="161406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на боевых традициях народа и Вооруженных Сил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07885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2600" dirty="0">
                <a:solidFill>
                  <a:prstClr val="white"/>
                </a:solidFill>
              </a:rPr>
              <a:t>Данное направление включает в себя следующие мероприятия</a:t>
            </a:r>
            <a:r>
              <a:rPr lang="ru-RU" sz="2600" dirty="0" smtClean="0">
                <a:solidFill>
                  <a:prstClr val="white"/>
                </a:solidFill>
              </a:rPr>
              <a:t>:</a:t>
            </a:r>
          </a:p>
          <a:p>
            <a:pPr algn="just"/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Поздравление и выступление с концертами перед ветеранами войны и труда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1"/>
            <a:ext cx="7452319" cy="161406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на боевых традициях народа и Вооруженных Сил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024844"/>
            <a:ext cx="6444208" cy="4833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029408"/>
            <a:ext cx="6444207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3873623"/>
          </a:xfrm>
        </p:spPr>
        <p:txBody>
          <a:bodyPr anchor="t" anchorCtr="0">
            <a:normAutofit/>
          </a:bodyPr>
          <a:lstStyle/>
          <a:p>
            <a:pPr marL="18288" lvl="0" indent="0" algn="just">
              <a:buNone/>
            </a:pPr>
            <a:r>
              <a:rPr lang="ru-RU" sz="2600" dirty="0">
                <a:solidFill>
                  <a:prstClr val="white"/>
                </a:solidFill>
              </a:rPr>
              <a:t>Данное направление включает в себя следующие мероприятия</a:t>
            </a:r>
            <a:r>
              <a:rPr lang="ru-RU" sz="2600" dirty="0" smtClean="0">
                <a:solidFill>
                  <a:prstClr val="white"/>
                </a:solidFill>
              </a:rPr>
              <a:t>:</a:t>
            </a:r>
          </a:p>
          <a:p>
            <a:pPr algn="just"/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>Проведение конкурсов военно-патриотической песни, а также других праздничных мероприятий (концертов) посвященных великим 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праздникам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76671"/>
            <a:ext cx="7452319" cy="1614065"/>
          </a:xfrm>
        </p:spPr>
        <p:txBody>
          <a:bodyPr/>
          <a:lstStyle/>
          <a:p>
            <a:pPr algn="ctr"/>
            <a:r>
              <a:rPr lang="ru-RU" sz="4400" dirty="0">
                <a:solidFill>
                  <a:prstClr val="white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Воспитание на боевых традициях народа и Вооруженных Сил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040780"/>
            <a:ext cx="5976664" cy="48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287</TotalTime>
  <Words>605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Организация военно-патриотического воспитания в школе</vt:lpstr>
      <vt:lpstr>Презентация PowerPoint</vt:lpstr>
      <vt:lpstr>Презентация PowerPoint</vt:lpstr>
      <vt:lpstr>Презентация PowerPoint</vt:lpstr>
      <vt:lpstr>Направления военно-патриотического воспитания:</vt:lpstr>
      <vt:lpstr>Воспитание на боевых традициях народа и Вооруженных Сил</vt:lpstr>
      <vt:lpstr>Воспитание на боевых традициях народа и Вооруженных Сил</vt:lpstr>
      <vt:lpstr>Воспитание на боевых традициях народа и Вооруженных Сил</vt:lpstr>
      <vt:lpstr>Воспитание на боевых традициях народа и Вооруженных Сил</vt:lpstr>
      <vt:lpstr>Растим патриотов Отечества</vt:lpstr>
      <vt:lpstr>Растим патриотов Отечества</vt:lpstr>
      <vt:lpstr>Военно-спортивные игры</vt:lpstr>
      <vt:lpstr>Военно-спортивные игры</vt:lpstr>
      <vt:lpstr>Военно-спортивные игры</vt:lpstr>
      <vt:lpstr>Военно-спортивные игры</vt:lpstr>
      <vt:lpstr>Военно-спортивные игры</vt:lpstr>
      <vt:lpstr>Военно-спортивные игры</vt:lpstr>
      <vt:lpstr>Военно-спортивные игры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военно-патриотического воспитания в школе</dc:title>
  <dc:creator>user</dc:creator>
  <cp:lastModifiedBy>user</cp:lastModifiedBy>
  <cp:revision>21</cp:revision>
  <dcterms:created xsi:type="dcterms:W3CDTF">2013-02-16T17:31:15Z</dcterms:created>
  <dcterms:modified xsi:type="dcterms:W3CDTF">2013-03-17T14:24:53Z</dcterms:modified>
</cp:coreProperties>
</file>