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2CC15-A749-4732-84C2-F4642D720234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D86FD-A18C-4AF3-B6C4-D3FC367F18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2CC15-A749-4732-84C2-F4642D720234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D86FD-A18C-4AF3-B6C4-D3FC367F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2CC15-A749-4732-84C2-F4642D720234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D86FD-A18C-4AF3-B6C4-D3FC367F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2CC15-A749-4732-84C2-F4642D720234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D86FD-A18C-4AF3-B6C4-D3FC367F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2CC15-A749-4732-84C2-F4642D720234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D86FD-A18C-4AF3-B6C4-D3FC367F18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2CC15-A749-4732-84C2-F4642D720234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D86FD-A18C-4AF3-B6C4-D3FC367F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2CC15-A749-4732-84C2-F4642D720234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D86FD-A18C-4AF3-B6C4-D3FC367F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2CC15-A749-4732-84C2-F4642D720234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D86FD-A18C-4AF3-B6C4-D3FC367F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2CC15-A749-4732-84C2-F4642D720234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D86FD-A18C-4AF3-B6C4-D3FC367F18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2CC15-A749-4732-84C2-F4642D720234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D86FD-A18C-4AF3-B6C4-D3FC367F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2CC15-A749-4732-84C2-F4642D720234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D86FD-A18C-4AF3-B6C4-D3FC367F18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792CC15-A749-4732-84C2-F4642D720234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DD86FD-A18C-4AF3-B6C4-D3FC367F18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357430"/>
            <a:ext cx="3738562" cy="2579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Обществознание</a:t>
            </a:r>
            <a:br>
              <a:rPr lang="ru-RU" dirty="0" smtClean="0"/>
            </a:br>
            <a:r>
              <a:rPr lang="ru-RU" dirty="0" smtClean="0"/>
              <a:t>блок: Социология</a:t>
            </a:r>
            <a:br>
              <a:rPr lang="ru-RU" dirty="0" smtClean="0"/>
            </a:br>
            <a:r>
              <a:rPr lang="ru-RU" dirty="0" smtClean="0"/>
              <a:t>10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Весь мир – театр…</a:t>
            </a:r>
          </a:p>
          <a:p>
            <a:r>
              <a:rPr lang="ru-RU" dirty="0" smtClean="0"/>
              <a:t>В нем женщины, мужчины все – актеры</a:t>
            </a:r>
          </a:p>
          <a:p>
            <a:r>
              <a:rPr lang="ru-RU" b="1" u="sng" dirty="0" smtClean="0"/>
              <a:t>И каждый не одну играет роль…</a:t>
            </a:r>
          </a:p>
          <a:p>
            <a:pPr algn="r"/>
            <a:r>
              <a:rPr lang="ru-RU" dirty="0" smtClean="0"/>
              <a:t>У. Шекспир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Статус </a:t>
            </a:r>
          </a:p>
          <a:p>
            <a:r>
              <a:rPr lang="ru-RU" dirty="0" smtClean="0"/>
              <a:t>Личность</a:t>
            </a:r>
          </a:p>
          <a:p>
            <a:r>
              <a:rPr lang="ru-RU" dirty="0" smtClean="0"/>
              <a:t>Профессия</a:t>
            </a:r>
          </a:p>
          <a:p>
            <a:r>
              <a:rPr lang="ru-RU" dirty="0" smtClean="0"/>
              <a:t>Социальный</a:t>
            </a:r>
          </a:p>
          <a:p>
            <a:r>
              <a:rPr lang="ru-RU" dirty="0" smtClean="0"/>
              <a:t>Занимать </a:t>
            </a:r>
          </a:p>
          <a:p>
            <a:r>
              <a:rPr lang="ru-RU" dirty="0" smtClean="0"/>
              <a:t>Национальность</a:t>
            </a:r>
          </a:p>
          <a:p>
            <a:endParaRPr lang="ru-RU" dirty="0" smtClean="0"/>
          </a:p>
          <a:p>
            <a:pPr>
              <a:buNone/>
            </a:pPr>
            <a:r>
              <a:rPr lang="ru-RU" i="1" dirty="0" smtClean="0"/>
              <a:t>Задание: составьте предложение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Предварительные заставки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Прирожденный социальный статус зависит от активности самого субъекта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Социальных статусов на протяжении жизни человека может быть несколько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Социальный статус – это результат усвоения субъектом социальных норм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Различают три разновидности социальных статусов</a:t>
            </a:r>
          </a:p>
          <a:p>
            <a:pPr lvl="0"/>
            <a:endParaRPr lang="ru-RU" dirty="0" smtClean="0"/>
          </a:p>
          <a:p>
            <a:pPr lvl="0">
              <a:buNone/>
            </a:pPr>
            <a:r>
              <a:rPr lang="ru-RU" i="1" dirty="0" smtClean="0"/>
              <a:t>Задание: Отметьте предложение с которыми вы согласны и в верности которых вы не уверены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Сформулируйте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бы вы хотели узнать, уточнить о социальном статусе личности?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 и схемы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Задание:</a:t>
            </a:r>
          </a:p>
          <a:p>
            <a:pPr>
              <a:buNone/>
            </a:pPr>
            <a:r>
              <a:rPr lang="ru-RU" dirty="0" smtClean="0"/>
              <a:t>Отметьте в тексте и схемах знаками информацию</a:t>
            </a:r>
          </a:p>
          <a:p>
            <a:pPr>
              <a:buNone/>
            </a:pPr>
            <a:r>
              <a:rPr lang="ru-RU" dirty="0" smtClean="0"/>
              <a:t>о которой (или которую):</a:t>
            </a:r>
          </a:p>
          <a:p>
            <a:pPr lvl="1">
              <a:buFont typeface="Wingdings" pitchFamily="2" charset="2"/>
              <a:buChar char="q"/>
            </a:pPr>
            <a:r>
              <a:rPr lang="ru-RU" dirty="0" smtClean="0"/>
              <a:t>    </a:t>
            </a:r>
            <a:r>
              <a:rPr lang="en-US" dirty="0" smtClean="0"/>
              <a:t>V</a:t>
            </a:r>
            <a:r>
              <a:rPr lang="ru-RU" dirty="0" smtClean="0"/>
              <a:t>      знал/мои знания подтвердились</a:t>
            </a:r>
          </a:p>
          <a:p>
            <a:pPr lvl="1">
              <a:buFont typeface="Wingdings" pitchFamily="2" charset="2"/>
              <a:buChar char="q"/>
            </a:pPr>
            <a:r>
              <a:rPr lang="ru-RU" dirty="0" smtClean="0"/>
              <a:t>    +      это новые знания/не знал</a:t>
            </a:r>
          </a:p>
          <a:p>
            <a:pPr lvl="1">
              <a:buFont typeface="Wingdings" pitchFamily="2" charset="2"/>
              <a:buChar char="q"/>
            </a:pPr>
            <a:r>
              <a:rPr lang="ru-RU" dirty="0" smtClean="0"/>
              <a:t>    -       не знал/думал иначе</a:t>
            </a:r>
          </a:p>
          <a:p>
            <a:pPr lvl="1">
              <a:buFont typeface="Wingdings" pitchFamily="2" charset="2"/>
              <a:buChar char="q"/>
            </a:pPr>
            <a:r>
              <a:rPr lang="ru-RU" dirty="0" smtClean="0"/>
              <a:t>   ?       Хотел бы уточнить/недостаточно   информации/сомневаюсь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таблицей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Задание:</a:t>
            </a:r>
          </a:p>
          <a:p>
            <a:pPr>
              <a:buNone/>
            </a:pPr>
            <a:r>
              <a:rPr lang="ru-RU" dirty="0" smtClean="0"/>
              <a:t>Заполните предложенную таблицу, выписывая из текста и схем предложения маркированные значками в соответствующие графы.</a:t>
            </a:r>
          </a:p>
          <a:p>
            <a:pPr>
              <a:buNone/>
            </a:pPr>
            <a:r>
              <a:rPr lang="ru-RU" dirty="0" smtClean="0"/>
              <a:t>Значки при последующем чтении можно поменять.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Задание:</a:t>
            </a:r>
          </a:p>
          <a:p>
            <a:pPr>
              <a:buNone/>
            </a:pPr>
            <a:r>
              <a:rPr lang="ru-RU" dirty="0" smtClean="0"/>
              <a:t>Возвращаемся к ключевым словам и пытаемся сформулировать определение Социального статуса личности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i="1" dirty="0" smtClean="0"/>
              <a:t>Задание на дом: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Нарисовать кластер «Мои социальные статусы»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</TotalTime>
  <Words>191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Обществознание блок: Социология 10 класс</vt:lpstr>
      <vt:lpstr>Ключевые слова</vt:lpstr>
      <vt:lpstr>Предварительные заставки</vt:lpstr>
      <vt:lpstr>Сформулируйте вопросы</vt:lpstr>
      <vt:lpstr>Текст и схемы</vt:lpstr>
      <vt:lpstr>Работа с таблицей</vt:lpstr>
      <vt:lpstr>Рефлексия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Обществознание блок: Социология 10 класс</dc:title>
  <dc:creator>Андрей</dc:creator>
  <cp:lastModifiedBy>oem</cp:lastModifiedBy>
  <cp:revision>6</cp:revision>
  <dcterms:created xsi:type="dcterms:W3CDTF">2013-12-17T19:26:51Z</dcterms:created>
  <dcterms:modified xsi:type="dcterms:W3CDTF">2013-12-18T04:46:50Z</dcterms:modified>
</cp:coreProperties>
</file>