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1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2937-D345-4DAC-BE3E-F48CF4604AA2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93B-D4C4-4EEF-AD33-B1A10D57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25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2937-D345-4DAC-BE3E-F48CF4604AA2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93B-D4C4-4EEF-AD33-B1A10D57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2937-D345-4DAC-BE3E-F48CF4604AA2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93B-D4C4-4EEF-AD33-B1A10D57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0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2937-D345-4DAC-BE3E-F48CF4604AA2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93B-D4C4-4EEF-AD33-B1A10D57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75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2937-D345-4DAC-BE3E-F48CF4604AA2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93B-D4C4-4EEF-AD33-B1A10D57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5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2937-D345-4DAC-BE3E-F48CF4604AA2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93B-D4C4-4EEF-AD33-B1A10D57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62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2937-D345-4DAC-BE3E-F48CF4604AA2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93B-D4C4-4EEF-AD33-B1A10D57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64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2937-D345-4DAC-BE3E-F48CF4604AA2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93B-D4C4-4EEF-AD33-B1A10D57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06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2937-D345-4DAC-BE3E-F48CF4604AA2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93B-D4C4-4EEF-AD33-B1A10D57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98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2937-D345-4DAC-BE3E-F48CF4604AA2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93B-D4C4-4EEF-AD33-B1A10D57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2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2937-D345-4DAC-BE3E-F48CF4604AA2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A93B-D4C4-4EEF-AD33-B1A10D57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36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52937-D345-4DAC-BE3E-F48CF4604AA2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9A93B-D4C4-4EEF-AD33-B1A10D57F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0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Полномочия президента РФ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истории и обществознания</a:t>
            </a:r>
          </a:p>
          <a:p>
            <a:r>
              <a:rPr lang="ru-RU" dirty="0" smtClean="0"/>
              <a:t>ГБОУ Школа №41 Высоцкая Ю.М.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33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131523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78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972364" cy="574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16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0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78811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62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407099" cy="647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96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43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14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Полномочия президента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oem</dc:creator>
  <cp:lastModifiedBy>oem</cp:lastModifiedBy>
  <cp:revision>3</cp:revision>
  <dcterms:created xsi:type="dcterms:W3CDTF">2014-02-27T10:21:45Z</dcterms:created>
  <dcterms:modified xsi:type="dcterms:W3CDTF">2014-08-28T08:35:50Z</dcterms:modified>
</cp:coreProperties>
</file>