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57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008" y="332656"/>
            <a:ext cx="8892480" cy="2585323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«Правила общения с незнакомыми людьми. Я один дома»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212976"/>
            <a:ext cx="3577580" cy="317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Картинки\f38ae6cd352973bbfa7299149a4a7ed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96952"/>
            <a:ext cx="4248472" cy="3206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427984" y="1044753"/>
            <a:ext cx="43204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Суета – плохой помощник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час, когда пришла беда.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Лишь спокойствие поможет,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Паникёрство – никогда.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Картинки\5527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8712" y="1028700"/>
            <a:ext cx="68865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764704"/>
            <a:ext cx="7071887" cy="53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76672"/>
            <a:ext cx="4419005" cy="58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Картинки\128086237654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924944"/>
            <a:ext cx="3545127" cy="284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067944" y="1052736"/>
            <a:ext cx="464400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Забывать нельзя никак,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твой друг и кто твой враг.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Дома ты один остался.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Вдруг  в дверь звонок раздался.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Незнакомцам ты не верь –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Отворять не надо дверь!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63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Стас&amp;Даша</dc:creator>
  <cp:lastModifiedBy>напримерАндрей</cp:lastModifiedBy>
  <cp:revision>5</cp:revision>
  <dcterms:created xsi:type="dcterms:W3CDTF">2013-02-02T12:28:42Z</dcterms:created>
  <dcterms:modified xsi:type="dcterms:W3CDTF">2013-02-02T13:09:51Z</dcterms:modified>
</cp:coreProperties>
</file>