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0" r:id="rId2"/>
    <p:sldId id="256" r:id="rId3"/>
    <p:sldId id="259" r:id="rId4"/>
    <p:sldId id="258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3434" y="1923815"/>
            <a:ext cx="72008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Символы страны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64171" y="404664"/>
            <a:ext cx="2803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МОУ </a:t>
            </a:r>
            <a:r>
              <a:rPr lang="ru-RU" dirty="0" err="1" smtClean="0"/>
              <a:t>Лонгъюганская</a:t>
            </a:r>
            <a:r>
              <a:rPr lang="ru-RU" dirty="0" smtClean="0"/>
              <a:t> СОШ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11960" y="6021288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2014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92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900" dirty="0">
                <a:solidFill>
                  <a:srgbClr val="FF0000"/>
                </a:solidFill>
              </a:rPr>
              <a:t>Символы государственной власти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204864"/>
            <a:ext cx="80648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Государственный флаг</a:t>
            </a:r>
          </a:p>
          <a:p>
            <a:pPr>
              <a:buClr>
                <a:schemeClr val="bg2"/>
              </a:buClr>
              <a:buFont typeface="Wingdings" pitchFamily="2" charset="2"/>
              <a:buChar char="Ø"/>
              <a:defRPr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Государственный герб</a:t>
            </a:r>
          </a:p>
          <a:p>
            <a:pPr>
              <a:buClr>
                <a:schemeClr val="bg2"/>
              </a:buClr>
              <a:buFont typeface="Wingdings" pitchFamily="2" charset="2"/>
              <a:buChar char="Ø"/>
              <a:defRPr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Государственный гимн</a:t>
            </a:r>
          </a:p>
        </p:txBody>
      </p:sp>
    </p:spTree>
    <p:extLst>
      <p:ext uri="{BB962C8B-B14F-4D97-AF65-F5344CB8AC3E}">
        <p14:creationId xmlns:p14="http://schemas.microsoft.com/office/powerpoint/2010/main" val="1059870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Государственный   флаг</a:t>
            </a:r>
            <a:endParaRPr lang="ru-RU" dirty="0"/>
          </a:p>
        </p:txBody>
      </p:sp>
      <p:pic>
        <p:nvPicPr>
          <p:cNvPr id="4" name="Picture 5" descr="img7169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92650" y="1981200"/>
            <a:ext cx="3949700" cy="41148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83568" y="2348880"/>
            <a:ext cx="33712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Прикрепленное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древку полотнище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определенного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цвета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(или нескольких цветов)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изображенными  на нем эмблемами или знаками.</a:t>
            </a:r>
          </a:p>
        </p:txBody>
      </p:sp>
    </p:spTree>
    <p:extLst>
      <p:ext uri="{BB962C8B-B14F-4D97-AF65-F5344CB8AC3E}">
        <p14:creationId xmlns:p14="http://schemas.microsoft.com/office/powerpoint/2010/main" val="3597596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Государственный  герб</a:t>
            </a:r>
            <a:endParaRPr lang="ru-RU" dirty="0"/>
          </a:p>
        </p:txBody>
      </p:sp>
      <p:pic>
        <p:nvPicPr>
          <p:cNvPr id="5" name="Picture 11" descr="Рисунок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133600"/>
            <a:ext cx="4033142" cy="472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47378" y="2714144"/>
            <a:ext cx="40686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Эмблема государства,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изображаемая 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печатях, флагах, государственных официальных документах, денежных знаках</a:t>
            </a:r>
          </a:p>
        </p:txBody>
      </p:sp>
    </p:spTree>
    <p:extLst>
      <p:ext uri="{BB962C8B-B14F-4D97-AF65-F5344CB8AC3E}">
        <p14:creationId xmlns:p14="http://schemas.microsoft.com/office/powerpoint/2010/main" val="2720333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Государственный  гимн</a:t>
            </a:r>
            <a:endParaRPr lang="ru-RU" dirty="0"/>
          </a:p>
        </p:txBody>
      </p:sp>
      <p:pic>
        <p:nvPicPr>
          <p:cNvPr id="3" name="Picture 5" descr="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566406"/>
            <a:ext cx="3574231" cy="5174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0054" y="2228671"/>
            <a:ext cx="411993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dirty="0"/>
          </a:p>
          <a:p>
            <a:pPr algn="just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Тожественное музыкальное произведение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принятое как символ государственного единства.</a:t>
            </a:r>
          </a:p>
        </p:txBody>
      </p:sp>
    </p:spTree>
    <p:extLst>
      <p:ext uri="{BB962C8B-B14F-4D97-AF65-F5344CB8AC3E}">
        <p14:creationId xmlns:p14="http://schemas.microsoft.com/office/powerpoint/2010/main" val="1273990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Символы </a:t>
            </a:r>
            <a:r>
              <a:rPr lang="ru-RU" b="1" dirty="0" smtClean="0">
                <a:solidFill>
                  <a:schemeClr val="bg1"/>
                </a:solidFill>
              </a:rPr>
              <a:t>президентской </a:t>
            </a:r>
            <a:r>
              <a:rPr lang="ru-RU" b="1" dirty="0">
                <a:solidFill>
                  <a:schemeClr val="bg1"/>
                </a:solidFill>
              </a:rPr>
              <a:t>власти	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3810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endParaRPr lang="ru-RU" sz="4000" dirty="0">
              <a:solidFill>
                <a:srgbClr val="CC0099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2924225"/>
            <a:ext cx="4186238" cy="1800919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Текст российской Конституции (специальное издание в единственном экземпляре)</a:t>
            </a:r>
          </a:p>
          <a:p>
            <a:pPr>
              <a:buFont typeface="Wingdings" pitchFamily="2" charset="2"/>
              <a:buNone/>
              <a:defRPr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Kon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773238"/>
            <a:ext cx="354965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5850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>
                <a:solidFill>
                  <a:schemeClr val="bg1"/>
                </a:solidFill>
              </a:rPr>
              <a:t>Символы президентской </a:t>
            </a:r>
            <a:r>
              <a:rPr lang="ru-RU" b="1" dirty="0" smtClean="0">
                <a:solidFill>
                  <a:schemeClr val="bg1"/>
                </a:solidFill>
              </a:rPr>
              <a:t>власти</a:t>
            </a:r>
            <a:r>
              <a:rPr lang="ru-RU" b="1" dirty="0">
                <a:solidFill>
                  <a:schemeClr val="bg1"/>
                </a:solidFill>
              </a:rPr>
              <a:t>	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858160"/>
            <a:ext cx="35283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Штандарт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президента Российской Федерации 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утвержден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декабре               1994 года)</a:t>
            </a:r>
          </a:p>
          <a:p>
            <a:pPr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Flag_Big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844824"/>
            <a:ext cx="38100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1002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Символы президентской власти</a:t>
            </a:r>
          </a:p>
        </p:txBody>
      </p:sp>
      <p:pic>
        <p:nvPicPr>
          <p:cNvPr id="3" name="Picture 5" descr="Zna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89138"/>
            <a:ext cx="3895725" cy="380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2930168"/>
            <a:ext cx="41044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Знак президента – высший орден Российской Федерации            «За заслуги          перед Отечеством»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96234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</TotalTime>
  <Words>101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Презентация PowerPoint</vt:lpstr>
      <vt:lpstr> Символы государственной власти</vt:lpstr>
      <vt:lpstr>Государственный   флаг</vt:lpstr>
      <vt:lpstr>Государственный  герб</vt:lpstr>
      <vt:lpstr>Государственный  гимн</vt:lpstr>
      <vt:lpstr> Символы президентской власти  </vt:lpstr>
      <vt:lpstr>Символы президентской власти  </vt:lpstr>
      <vt:lpstr>Символы президентской власти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Лия</dc:creator>
  <cp:lastModifiedBy>Лия</cp:lastModifiedBy>
  <cp:revision>6</cp:revision>
  <dcterms:created xsi:type="dcterms:W3CDTF">2011-08-06T13:17:32Z</dcterms:created>
  <dcterms:modified xsi:type="dcterms:W3CDTF">2014-07-05T14:14:04Z</dcterms:modified>
</cp:coreProperties>
</file>