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B95299-5EBC-4F43-AA6E-92EC4246CB3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F5B195-7EB9-47BD-8610-0785206F0E4D}">
      <dgm:prSet phldrT="[Текст]"/>
      <dgm:spPr/>
      <dgm:t>
        <a:bodyPr/>
        <a:lstStyle/>
        <a:p>
          <a:r>
            <a:rPr lang="ru-RU" dirty="0" smtClean="0">
              <a:solidFill>
                <a:srgbClr val="FFFF00"/>
              </a:solidFill>
            </a:rPr>
            <a:t>1</a:t>
          </a:r>
          <a:endParaRPr lang="ru-RU" dirty="0">
            <a:solidFill>
              <a:srgbClr val="FFFF00"/>
            </a:solidFill>
          </a:endParaRPr>
        </a:p>
      </dgm:t>
    </dgm:pt>
    <dgm:pt modelId="{9526839A-0E8D-4348-9B34-0E74341EA6A2}" type="parTrans" cxnId="{8FBE0C9D-AE45-4510-8311-F9553AF975B1}">
      <dgm:prSet/>
      <dgm:spPr/>
      <dgm:t>
        <a:bodyPr/>
        <a:lstStyle/>
        <a:p>
          <a:endParaRPr lang="ru-RU"/>
        </a:p>
      </dgm:t>
    </dgm:pt>
    <dgm:pt modelId="{73B4D3DC-2DDF-447B-A204-4B58F58C387B}" type="sibTrans" cxnId="{8FBE0C9D-AE45-4510-8311-F9553AF975B1}">
      <dgm:prSet/>
      <dgm:spPr/>
      <dgm:t>
        <a:bodyPr/>
        <a:lstStyle/>
        <a:p>
          <a:endParaRPr lang="ru-RU"/>
        </a:p>
      </dgm:t>
    </dgm:pt>
    <dgm:pt modelId="{AE2CBE0B-AD2D-4F52-A2A6-F9A9C9C02403}">
      <dgm:prSet phldrT="[Текст]"/>
      <dgm:spPr/>
      <dgm:t>
        <a:bodyPr/>
        <a:lstStyle/>
        <a:p>
          <a:r>
            <a:rPr lang="ru-RU" dirty="0" smtClean="0"/>
            <a:t>форма </a:t>
          </a:r>
          <a:r>
            <a:rPr lang="ru-RU" dirty="0" smtClean="0"/>
            <a:t>занятия, которая создаёт условия для восхождения каждого участника к новому знанию и опыту путём открытия</a:t>
          </a:r>
          <a:endParaRPr lang="ru-RU" dirty="0"/>
        </a:p>
      </dgm:t>
    </dgm:pt>
    <dgm:pt modelId="{5E84CE08-6AED-46EF-ADB3-852963CA37D4}" type="parTrans" cxnId="{B59F6251-0A84-4419-A619-6C3F3568D50A}">
      <dgm:prSet/>
      <dgm:spPr/>
      <dgm:t>
        <a:bodyPr/>
        <a:lstStyle/>
        <a:p>
          <a:endParaRPr lang="ru-RU"/>
        </a:p>
      </dgm:t>
    </dgm:pt>
    <dgm:pt modelId="{A6486E46-5531-49CE-A358-13068D2790F0}" type="sibTrans" cxnId="{B59F6251-0A84-4419-A619-6C3F3568D50A}">
      <dgm:prSet/>
      <dgm:spPr/>
      <dgm:t>
        <a:bodyPr/>
        <a:lstStyle/>
        <a:p>
          <a:endParaRPr lang="ru-RU"/>
        </a:p>
      </dgm:t>
    </dgm:pt>
    <dgm:pt modelId="{7A9050DC-570E-4CD3-A3C6-7ABD760C7431}">
      <dgm:prSet phldrT="[Текст]"/>
      <dgm:spPr/>
      <dgm:t>
        <a:bodyPr/>
        <a:lstStyle/>
        <a:p>
          <a:r>
            <a:rPr lang="ru-RU" dirty="0" smtClean="0">
              <a:solidFill>
                <a:srgbClr val="FFFF00"/>
              </a:solidFill>
            </a:rPr>
            <a:t>2</a:t>
          </a:r>
          <a:endParaRPr lang="ru-RU" dirty="0">
            <a:solidFill>
              <a:srgbClr val="FFFF00"/>
            </a:solidFill>
          </a:endParaRPr>
        </a:p>
      </dgm:t>
    </dgm:pt>
    <dgm:pt modelId="{07D78031-59D6-46A3-93B7-79E6A27B2595}" type="parTrans" cxnId="{C3A61E88-9B87-4477-A412-76212024DBF3}">
      <dgm:prSet/>
      <dgm:spPr/>
      <dgm:t>
        <a:bodyPr/>
        <a:lstStyle/>
        <a:p>
          <a:endParaRPr lang="ru-RU"/>
        </a:p>
      </dgm:t>
    </dgm:pt>
    <dgm:pt modelId="{5D1DC955-5EFC-4F5E-AE88-BCB901489CBA}" type="sibTrans" cxnId="{C3A61E88-9B87-4477-A412-76212024DBF3}">
      <dgm:prSet/>
      <dgm:spPr/>
      <dgm:t>
        <a:bodyPr/>
        <a:lstStyle/>
        <a:p>
          <a:endParaRPr lang="ru-RU"/>
        </a:p>
      </dgm:t>
    </dgm:pt>
    <dgm:pt modelId="{07DA8EBF-F40D-4A73-80E3-3C47E3BE294F}">
      <dgm:prSet phldrT="[Текст]"/>
      <dgm:spPr/>
      <dgm:t>
        <a:bodyPr/>
        <a:lstStyle/>
        <a:p>
          <a:r>
            <a:rPr lang="ru-RU" dirty="0" smtClean="0"/>
            <a:t>занятие-действие </a:t>
          </a:r>
          <a:r>
            <a:rPr lang="ru-RU" dirty="0" smtClean="0"/>
            <a:t>по самообучению и обобществлению знаний в коллективе</a:t>
          </a:r>
          <a:endParaRPr lang="ru-RU" dirty="0"/>
        </a:p>
      </dgm:t>
    </dgm:pt>
    <dgm:pt modelId="{FD8C36AC-023B-463E-9F85-05C63A1FA90D}" type="parTrans" cxnId="{F28995A5-A2D1-41AA-91A5-80EF9C721548}">
      <dgm:prSet/>
      <dgm:spPr/>
      <dgm:t>
        <a:bodyPr/>
        <a:lstStyle/>
        <a:p>
          <a:endParaRPr lang="ru-RU"/>
        </a:p>
      </dgm:t>
    </dgm:pt>
    <dgm:pt modelId="{C618D398-B0C5-4F11-81C1-D5142A37B261}" type="sibTrans" cxnId="{F28995A5-A2D1-41AA-91A5-80EF9C721548}">
      <dgm:prSet/>
      <dgm:spPr/>
      <dgm:t>
        <a:bodyPr/>
        <a:lstStyle/>
        <a:p>
          <a:endParaRPr lang="ru-RU"/>
        </a:p>
      </dgm:t>
    </dgm:pt>
    <dgm:pt modelId="{9ED8BF66-86B6-4D74-BC49-2932983D1F1E}">
      <dgm:prSet phldrT="[Текст]"/>
      <dgm:spPr/>
      <dgm:t>
        <a:bodyPr/>
        <a:lstStyle/>
        <a:p>
          <a:r>
            <a:rPr lang="ru-RU" dirty="0" smtClean="0">
              <a:solidFill>
                <a:srgbClr val="FFFF00"/>
              </a:solidFill>
            </a:rPr>
            <a:t>3</a:t>
          </a:r>
          <a:endParaRPr lang="ru-RU" dirty="0">
            <a:solidFill>
              <a:srgbClr val="FFFF00"/>
            </a:solidFill>
          </a:endParaRPr>
        </a:p>
      </dgm:t>
    </dgm:pt>
    <dgm:pt modelId="{C7F7F163-CBE6-43F3-9006-392F31DE479E}" type="parTrans" cxnId="{88F17E74-67CB-40A0-8D19-04FD2D16AFDA}">
      <dgm:prSet/>
      <dgm:spPr/>
      <dgm:t>
        <a:bodyPr/>
        <a:lstStyle/>
        <a:p>
          <a:endParaRPr lang="ru-RU"/>
        </a:p>
      </dgm:t>
    </dgm:pt>
    <dgm:pt modelId="{460E4C6E-8303-48B4-BAE2-6723671F94EC}" type="sibTrans" cxnId="{88F17E74-67CB-40A0-8D19-04FD2D16AFDA}">
      <dgm:prSet/>
      <dgm:spPr/>
      <dgm:t>
        <a:bodyPr/>
        <a:lstStyle/>
        <a:p>
          <a:endParaRPr lang="ru-RU"/>
        </a:p>
      </dgm:t>
    </dgm:pt>
    <dgm:pt modelId="{CEFD26ED-7084-462B-80B3-B85F294FCFA7}">
      <dgm:prSet phldrT="[Текст]"/>
      <dgm:spPr/>
      <dgm:t>
        <a:bodyPr/>
        <a:lstStyle/>
        <a:p>
          <a:r>
            <a:rPr lang="ru-RU" dirty="0" smtClean="0"/>
            <a:t>цепь </a:t>
          </a:r>
          <a:r>
            <a:rPr lang="ru-RU" dirty="0" smtClean="0"/>
            <a:t>творческих заданий</a:t>
          </a:r>
          <a:endParaRPr lang="ru-RU" dirty="0"/>
        </a:p>
      </dgm:t>
    </dgm:pt>
    <dgm:pt modelId="{78364B1E-2AEC-4DC6-A0D1-DC078EF65D0C}" type="parTrans" cxnId="{81518BC4-778C-4899-BB27-C615EBA1A514}">
      <dgm:prSet/>
      <dgm:spPr/>
      <dgm:t>
        <a:bodyPr/>
        <a:lstStyle/>
        <a:p>
          <a:endParaRPr lang="ru-RU"/>
        </a:p>
      </dgm:t>
    </dgm:pt>
    <dgm:pt modelId="{3B57E79F-BA2C-47C9-9F91-E5EAE2D18A08}" type="sibTrans" cxnId="{81518BC4-778C-4899-BB27-C615EBA1A514}">
      <dgm:prSet/>
      <dgm:spPr/>
      <dgm:t>
        <a:bodyPr/>
        <a:lstStyle/>
        <a:p>
          <a:endParaRPr lang="ru-RU"/>
        </a:p>
      </dgm:t>
    </dgm:pt>
    <dgm:pt modelId="{216AA453-383C-40A2-9386-0389AC80D664}" type="pres">
      <dgm:prSet presAssocID="{AAB95299-5EBC-4F43-AA6E-92EC4246CB3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D7F03F-D2B2-41C3-BCB4-B00C8FFC3018}" type="pres">
      <dgm:prSet presAssocID="{A9F5B195-7EB9-47BD-8610-0785206F0E4D}" presName="composite" presStyleCnt="0"/>
      <dgm:spPr/>
    </dgm:pt>
    <dgm:pt modelId="{1018499A-7C98-4173-BD13-83167B88E0DB}" type="pres">
      <dgm:prSet presAssocID="{A9F5B195-7EB9-47BD-8610-0785206F0E4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560AD2-FF8E-452B-A370-48AA21930F67}" type="pres">
      <dgm:prSet presAssocID="{A9F5B195-7EB9-47BD-8610-0785206F0E4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52B3DA-7DCA-4D31-8F0B-E4A67C79EEFA}" type="pres">
      <dgm:prSet presAssocID="{73B4D3DC-2DDF-447B-A204-4B58F58C387B}" presName="sp" presStyleCnt="0"/>
      <dgm:spPr/>
    </dgm:pt>
    <dgm:pt modelId="{CDEDE005-EBD6-4512-B018-25C1B1B4D250}" type="pres">
      <dgm:prSet presAssocID="{7A9050DC-570E-4CD3-A3C6-7ABD760C7431}" presName="composite" presStyleCnt="0"/>
      <dgm:spPr/>
    </dgm:pt>
    <dgm:pt modelId="{3101AB7D-9029-4B94-BB99-CF38DFD795B4}" type="pres">
      <dgm:prSet presAssocID="{7A9050DC-570E-4CD3-A3C6-7ABD760C743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B92C5-934F-408B-B522-568CE5A15C30}" type="pres">
      <dgm:prSet presAssocID="{7A9050DC-570E-4CD3-A3C6-7ABD760C743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A3AF86-DF7B-486A-9B62-84F8C0D34CF2}" type="pres">
      <dgm:prSet presAssocID="{5D1DC955-5EFC-4F5E-AE88-BCB901489CBA}" presName="sp" presStyleCnt="0"/>
      <dgm:spPr/>
    </dgm:pt>
    <dgm:pt modelId="{7850E3A2-6039-489F-AF9B-7544470B1311}" type="pres">
      <dgm:prSet presAssocID="{9ED8BF66-86B6-4D74-BC49-2932983D1F1E}" presName="composite" presStyleCnt="0"/>
      <dgm:spPr/>
    </dgm:pt>
    <dgm:pt modelId="{46369D48-A821-4B99-97CC-5E1AC960516D}" type="pres">
      <dgm:prSet presAssocID="{9ED8BF66-86B6-4D74-BC49-2932983D1F1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948EA0-BF1C-402E-8ACF-2C85377BDFF2}" type="pres">
      <dgm:prSet presAssocID="{9ED8BF66-86B6-4D74-BC49-2932983D1F1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83315A-E591-4D76-9B2A-D861AE3266E3}" type="presOf" srcId="{9ED8BF66-86B6-4D74-BC49-2932983D1F1E}" destId="{46369D48-A821-4B99-97CC-5E1AC960516D}" srcOrd="0" destOrd="0" presId="urn:microsoft.com/office/officeart/2005/8/layout/chevron2"/>
    <dgm:cxn modelId="{B59F6251-0A84-4419-A619-6C3F3568D50A}" srcId="{A9F5B195-7EB9-47BD-8610-0785206F0E4D}" destId="{AE2CBE0B-AD2D-4F52-A2A6-F9A9C9C02403}" srcOrd="0" destOrd="0" parTransId="{5E84CE08-6AED-46EF-ADB3-852963CA37D4}" sibTransId="{A6486E46-5531-49CE-A358-13068D2790F0}"/>
    <dgm:cxn modelId="{682AFE08-6BD2-4B1A-9F9B-EB04E3AF91A5}" type="presOf" srcId="{7A9050DC-570E-4CD3-A3C6-7ABD760C7431}" destId="{3101AB7D-9029-4B94-BB99-CF38DFD795B4}" srcOrd="0" destOrd="0" presId="urn:microsoft.com/office/officeart/2005/8/layout/chevron2"/>
    <dgm:cxn modelId="{69207F9E-FD1B-4630-880D-CA6AE8AED851}" type="presOf" srcId="{A9F5B195-7EB9-47BD-8610-0785206F0E4D}" destId="{1018499A-7C98-4173-BD13-83167B88E0DB}" srcOrd="0" destOrd="0" presId="urn:microsoft.com/office/officeart/2005/8/layout/chevron2"/>
    <dgm:cxn modelId="{F28995A5-A2D1-41AA-91A5-80EF9C721548}" srcId="{7A9050DC-570E-4CD3-A3C6-7ABD760C7431}" destId="{07DA8EBF-F40D-4A73-80E3-3C47E3BE294F}" srcOrd="0" destOrd="0" parTransId="{FD8C36AC-023B-463E-9F85-05C63A1FA90D}" sibTransId="{C618D398-B0C5-4F11-81C1-D5142A37B261}"/>
    <dgm:cxn modelId="{8E278309-570E-44E8-9953-1F355F12BD96}" type="presOf" srcId="{AAB95299-5EBC-4F43-AA6E-92EC4246CB34}" destId="{216AA453-383C-40A2-9386-0389AC80D664}" srcOrd="0" destOrd="0" presId="urn:microsoft.com/office/officeart/2005/8/layout/chevron2"/>
    <dgm:cxn modelId="{88F17E74-67CB-40A0-8D19-04FD2D16AFDA}" srcId="{AAB95299-5EBC-4F43-AA6E-92EC4246CB34}" destId="{9ED8BF66-86B6-4D74-BC49-2932983D1F1E}" srcOrd="2" destOrd="0" parTransId="{C7F7F163-CBE6-43F3-9006-392F31DE479E}" sibTransId="{460E4C6E-8303-48B4-BAE2-6723671F94EC}"/>
    <dgm:cxn modelId="{0AF79739-E89C-4FA5-91A3-6876FFFAC8B7}" type="presOf" srcId="{CEFD26ED-7084-462B-80B3-B85F294FCFA7}" destId="{4A948EA0-BF1C-402E-8ACF-2C85377BDFF2}" srcOrd="0" destOrd="0" presId="urn:microsoft.com/office/officeart/2005/8/layout/chevron2"/>
    <dgm:cxn modelId="{8FBE0C9D-AE45-4510-8311-F9553AF975B1}" srcId="{AAB95299-5EBC-4F43-AA6E-92EC4246CB34}" destId="{A9F5B195-7EB9-47BD-8610-0785206F0E4D}" srcOrd="0" destOrd="0" parTransId="{9526839A-0E8D-4348-9B34-0E74341EA6A2}" sibTransId="{73B4D3DC-2DDF-447B-A204-4B58F58C387B}"/>
    <dgm:cxn modelId="{9ECCF116-3AB4-4BEE-A341-300419F1DF95}" type="presOf" srcId="{07DA8EBF-F40D-4A73-80E3-3C47E3BE294F}" destId="{02CB92C5-934F-408B-B522-568CE5A15C30}" srcOrd="0" destOrd="0" presId="urn:microsoft.com/office/officeart/2005/8/layout/chevron2"/>
    <dgm:cxn modelId="{C3A61E88-9B87-4477-A412-76212024DBF3}" srcId="{AAB95299-5EBC-4F43-AA6E-92EC4246CB34}" destId="{7A9050DC-570E-4CD3-A3C6-7ABD760C7431}" srcOrd="1" destOrd="0" parTransId="{07D78031-59D6-46A3-93B7-79E6A27B2595}" sibTransId="{5D1DC955-5EFC-4F5E-AE88-BCB901489CBA}"/>
    <dgm:cxn modelId="{81518BC4-778C-4899-BB27-C615EBA1A514}" srcId="{9ED8BF66-86B6-4D74-BC49-2932983D1F1E}" destId="{CEFD26ED-7084-462B-80B3-B85F294FCFA7}" srcOrd="0" destOrd="0" parTransId="{78364B1E-2AEC-4DC6-A0D1-DC078EF65D0C}" sibTransId="{3B57E79F-BA2C-47C9-9F91-E5EAE2D18A08}"/>
    <dgm:cxn modelId="{A62D2A13-D057-462E-ADE0-10C3A4DE0E1A}" type="presOf" srcId="{AE2CBE0B-AD2D-4F52-A2A6-F9A9C9C02403}" destId="{CD560AD2-FF8E-452B-A370-48AA21930F67}" srcOrd="0" destOrd="0" presId="urn:microsoft.com/office/officeart/2005/8/layout/chevron2"/>
    <dgm:cxn modelId="{F5A6B8D1-6E19-4248-86C9-ED8B23012C07}" type="presParOf" srcId="{216AA453-383C-40A2-9386-0389AC80D664}" destId="{66D7F03F-D2B2-41C3-BCB4-B00C8FFC3018}" srcOrd="0" destOrd="0" presId="urn:microsoft.com/office/officeart/2005/8/layout/chevron2"/>
    <dgm:cxn modelId="{2F4EC533-B866-4048-8BAE-0320D357C380}" type="presParOf" srcId="{66D7F03F-D2B2-41C3-BCB4-B00C8FFC3018}" destId="{1018499A-7C98-4173-BD13-83167B88E0DB}" srcOrd="0" destOrd="0" presId="urn:microsoft.com/office/officeart/2005/8/layout/chevron2"/>
    <dgm:cxn modelId="{B9613016-BD44-45D7-90DE-97763C06C3CD}" type="presParOf" srcId="{66D7F03F-D2B2-41C3-BCB4-B00C8FFC3018}" destId="{CD560AD2-FF8E-452B-A370-48AA21930F67}" srcOrd="1" destOrd="0" presId="urn:microsoft.com/office/officeart/2005/8/layout/chevron2"/>
    <dgm:cxn modelId="{ED3CB9EC-8CF1-4B75-85BA-98FCCE225847}" type="presParOf" srcId="{216AA453-383C-40A2-9386-0389AC80D664}" destId="{8F52B3DA-7DCA-4D31-8F0B-E4A67C79EEFA}" srcOrd="1" destOrd="0" presId="urn:microsoft.com/office/officeart/2005/8/layout/chevron2"/>
    <dgm:cxn modelId="{00E78949-958C-4F5C-A601-BD3B2156F194}" type="presParOf" srcId="{216AA453-383C-40A2-9386-0389AC80D664}" destId="{CDEDE005-EBD6-4512-B018-25C1B1B4D250}" srcOrd="2" destOrd="0" presId="urn:microsoft.com/office/officeart/2005/8/layout/chevron2"/>
    <dgm:cxn modelId="{DB6D437B-9AC4-4FD4-879A-02F0A8FD3A93}" type="presParOf" srcId="{CDEDE005-EBD6-4512-B018-25C1B1B4D250}" destId="{3101AB7D-9029-4B94-BB99-CF38DFD795B4}" srcOrd="0" destOrd="0" presId="urn:microsoft.com/office/officeart/2005/8/layout/chevron2"/>
    <dgm:cxn modelId="{B8BDCE25-1A09-4FB9-A069-BBB491CB74CF}" type="presParOf" srcId="{CDEDE005-EBD6-4512-B018-25C1B1B4D250}" destId="{02CB92C5-934F-408B-B522-568CE5A15C30}" srcOrd="1" destOrd="0" presId="urn:microsoft.com/office/officeart/2005/8/layout/chevron2"/>
    <dgm:cxn modelId="{A83F9C82-BEF5-49B5-9CC5-46F1200A1E7E}" type="presParOf" srcId="{216AA453-383C-40A2-9386-0389AC80D664}" destId="{71A3AF86-DF7B-486A-9B62-84F8C0D34CF2}" srcOrd="3" destOrd="0" presId="urn:microsoft.com/office/officeart/2005/8/layout/chevron2"/>
    <dgm:cxn modelId="{BCB8904F-9FA3-468E-8657-C029C9776564}" type="presParOf" srcId="{216AA453-383C-40A2-9386-0389AC80D664}" destId="{7850E3A2-6039-489F-AF9B-7544470B1311}" srcOrd="4" destOrd="0" presId="urn:microsoft.com/office/officeart/2005/8/layout/chevron2"/>
    <dgm:cxn modelId="{C163098C-8D9B-4B14-B5CB-6023454B3B67}" type="presParOf" srcId="{7850E3A2-6039-489F-AF9B-7544470B1311}" destId="{46369D48-A821-4B99-97CC-5E1AC960516D}" srcOrd="0" destOrd="0" presId="urn:microsoft.com/office/officeart/2005/8/layout/chevron2"/>
    <dgm:cxn modelId="{E3F17252-0634-4A02-8086-D0727ADBA7BE}" type="presParOf" srcId="{7850E3A2-6039-489F-AF9B-7544470B1311}" destId="{4A948EA0-BF1C-402E-8ACF-2C85377BDFF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E4C9FD-B0DD-481E-9280-1FB84B76130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591475-5620-4737-ADA5-A8D96DE41F9C}">
      <dgm:prSet phldrT="[Текст]"/>
      <dgm:spPr/>
      <dgm:t>
        <a:bodyPr/>
        <a:lstStyle/>
        <a:p>
          <a:r>
            <a:rPr lang="ru-RU" dirty="0" smtClean="0"/>
            <a:t>А)</a:t>
          </a:r>
          <a:endParaRPr lang="ru-RU" dirty="0"/>
        </a:p>
      </dgm:t>
    </dgm:pt>
    <dgm:pt modelId="{927C5BFE-AC4C-4619-AF00-E3B64A690B79}" type="parTrans" cxnId="{97EBB471-33CC-4737-92A5-350E53776CE4}">
      <dgm:prSet/>
      <dgm:spPr/>
      <dgm:t>
        <a:bodyPr/>
        <a:lstStyle/>
        <a:p>
          <a:endParaRPr lang="ru-RU"/>
        </a:p>
      </dgm:t>
    </dgm:pt>
    <dgm:pt modelId="{5F1F6874-9224-4BD8-AC16-B31636CD2B06}" type="sibTrans" cxnId="{97EBB471-33CC-4737-92A5-350E53776CE4}">
      <dgm:prSet/>
      <dgm:spPr/>
      <dgm:t>
        <a:bodyPr/>
        <a:lstStyle/>
        <a:p>
          <a:endParaRPr lang="ru-RU"/>
        </a:p>
      </dgm:t>
    </dgm:pt>
    <dgm:pt modelId="{AEEC5AD5-E457-4883-AB53-2B383A36E931}">
      <dgm:prSet phldrT="[Текст]"/>
      <dgm:spPr/>
      <dgm:t>
        <a:bodyPr/>
        <a:lstStyle/>
        <a:p>
          <a:r>
            <a:rPr lang="ru-RU" b="1" i="0" baseline="0" dirty="0" smtClean="0"/>
            <a:t>отношение </a:t>
          </a:r>
          <a:r>
            <a:rPr lang="ru-RU" b="1" i="0" baseline="0" dirty="0" smtClean="0"/>
            <a:t>учителя к ученику, как к равнозначному себе</a:t>
          </a:r>
          <a:endParaRPr lang="ru-RU" b="1" i="0" baseline="0" dirty="0"/>
        </a:p>
      </dgm:t>
    </dgm:pt>
    <dgm:pt modelId="{424A8E0C-A270-487A-9A50-B895AC984B56}" type="parTrans" cxnId="{1F7EE53B-4A2C-4A22-9FFE-E283C54E1FA3}">
      <dgm:prSet/>
      <dgm:spPr/>
      <dgm:t>
        <a:bodyPr/>
        <a:lstStyle/>
        <a:p>
          <a:endParaRPr lang="ru-RU"/>
        </a:p>
      </dgm:t>
    </dgm:pt>
    <dgm:pt modelId="{2B4F4E30-7B4F-4779-B2E2-34D831315812}" type="sibTrans" cxnId="{1F7EE53B-4A2C-4A22-9FFE-E283C54E1FA3}">
      <dgm:prSet/>
      <dgm:spPr/>
      <dgm:t>
        <a:bodyPr/>
        <a:lstStyle/>
        <a:p>
          <a:endParaRPr lang="ru-RU"/>
        </a:p>
      </dgm:t>
    </dgm:pt>
    <dgm:pt modelId="{46D03719-879A-470C-A78E-03A981966757}">
      <dgm:prSet phldrT="[Текст]"/>
      <dgm:spPr/>
      <dgm:t>
        <a:bodyPr/>
        <a:lstStyle/>
        <a:p>
          <a:r>
            <a:rPr lang="ru-RU" dirty="0" smtClean="0"/>
            <a:t>Б)</a:t>
          </a:r>
          <a:endParaRPr lang="ru-RU" dirty="0"/>
        </a:p>
      </dgm:t>
    </dgm:pt>
    <dgm:pt modelId="{9047697B-FDD9-4FE0-B959-8919D858B537}" type="parTrans" cxnId="{0B0DDA7E-1E6E-499F-98D5-E927D9BD4C9E}">
      <dgm:prSet/>
      <dgm:spPr/>
      <dgm:t>
        <a:bodyPr/>
        <a:lstStyle/>
        <a:p>
          <a:endParaRPr lang="ru-RU"/>
        </a:p>
      </dgm:t>
    </dgm:pt>
    <dgm:pt modelId="{06FEFF3F-C2F1-4B88-9DCA-694DE7D4F669}" type="sibTrans" cxnId="{0B0DDA7E-1E6E-499F-98D5-E927D9BD4C9E}">
      <dgm:prSet/>
      <dgm:spPr/>
      <dgm:t>
        <a:bodyPr/>
        <a:lstStyle/>
        <a:p>
          <a:endParaRPr lang="ru-RU"/>
        </a:p>
      </dgm:t>
    </dgm:pt>
    <dgm:pt modelId="{FF5506E5-C006-4E56-868F-DBCFC6FD7C41}">
      <dgm:prSet phldrT="[Текст]"/>
      <dgm:spPr/>
      <dgm:t>
        <a:bodyPr/>
        <a:lstStyle/>
        <a:p>
          <a:r>
            <a:rPr lang="ru-RU" dirty="0" smtClean="0"/>
            <a:t>В)</a:t>
          </a:r>
          <a:endParaRPr lang="ru-RU" dirty="0"/>
        </a:p>
      </dgm:t>
    </dgm:pt>
    <dgm:pt modelId="{383F79B0-C885-4F44-8B9B-09F7FB043301}" type="parTrans" cxnId="{F7D69D06-B486-4E2F-81C8-F2171FB8D5A7}">
      <dgm:prSet/>
      <dgm:spPr/>
      <dgm:t>
        <a:bodyPr/>
        <a:lstStyle/>
        <a:p>
          <a:endParaRPr lang="ru-RU"/>
        </a:p>
      </dgm:t>
    </dgm:pt>
    <dgm:pt modelId="{465C1D47-C8C9-42FB-AB80-C59BE3A84349}" type="sibTrans" cxnId="{F7D69D06-B486-4E2F-81C8-F2171FB8D5A7}">
      <dgm:prSet/>
      <dgm:spPr/>
      <dgm:t>
        <a:bodyPr/>
        <a:lstStyle/>
        <a:p>
          <a:endParaRPr lang="ru-RU"/>
        </a:p>
      </dgm:t>
    </dgm:pt>
    <dgm:pt modelId="{B65FBE08-E3EA-400E-B5C3-4E3370AA5A6D}">
      <dgm:prSet/>
      <dgm:spPr/>
      <dgm:t>
        <a:bodyPr/>
        <a:lstStyle/>
        <a:p>
          <a:r>
            <a:rPr lang="ru-RU" b="1" dirty="0" smtClean="0"/>
            <a:t>самостоятельное </a:t>
          </a:r>
          <a:r>
            <a:rPr lang="ru-RU" b="1" dirty="0" smtClean="0"/>
            <a:t>«строительство» знаний учеником методом критического отношения к существующей информации</a:t>
          </a:r>
          <a:endParaRPr lang="ru-RU" b="1" dirty="0"/>
        </a:p>
      </dgm:t>
    </dgm:pt>
    <dgm:pt modelId="{76EF92E3-9AA6-4578-86B4-90A74FE5F730}" type="parTrans" cxnId="{4AF890C3-5F36-4FE8-81FD-239ED69E8CCB}">
      <dgm:prSet/>
      <dgm:spPr/>
      <dgm:t>
        <a:bodyPr/>
        <a:lstStyle/>
        <a:p>
          <a:endParaRPr lang="ru-RU"/>
        </a:p>
      </dgm:t>
    </dgm:pt>
    <dgm:pt modelId="{B2628822-F838-4B6E-9258-02E32C165425}" type="sibTrans" cxnId="{4AF890C3-5F36-4FE8-81FD-239ED69E8CCB}">
      <dgm:prSet/>
      <dgm:spPr/>
      <dgm:t>
        <a:bodyPr/>
        <a:lstStyle/>
        <a:p>
          <a:endParaRPr lang="ru-RU"/>
        </a:p>
      </dgm:t>
    </dgm:pt>
    <dgm:pt modelId="{9941B2DB-D7F7-45FB-86BF-E71E53B479DD}">
      <dgm:prSet/>
      <dgm:spPr/>
      <dgm:t>
        <a:bodyPr/>
        <a:lstStyle/>
        <a:p>
          <a:r>
            <a:rPr lang="ru-RU" b="1" dirty="0" smtClean="0"/>
            <a:t>плюрализм </a:t>
          </a:r>
          <a:r>
            <a:rPr lang="ru-RU" b="1" dirty="0" smtClean="0"/>
            <a:t>мнений</a:t>
          </a:r>
          <a:endParaRPr lang="ru-RU" b="1" dirty="0"/>
        </a:p>
      </dgm:t>
    </dgm:pt>
    <dgm:pt modelId="{5F36925D-911B-4956-98B1-33CABD91B3D7}" type="parTrans" cxnId="{F390CE00-ED8A-48F2-9B30-AC75F8B7E714}">
      <dgm:prSet/>
      <dgm:spPr/>
      <dgm:t>
        <a:bodyPr/>
        <a:lstStyle/>
        <a:p>
          <a:endParaRPr lang="ru-RU"/>
        </a:p>
      </dgm:t>
    </dgm:pt>
    <dgm:pt modelId="{00835700-7242-4B03-9FB0-5456F2145B07}" type="sibTrans" cxnId="{F390CE00-ED8A-48F2-9B30-AC75F8B7E714}">
      <dgm:prSet/>
      <dgm:spPr/>
      <dgm:t>
        <a:bodyPr/>
        <a:lstStyle/>
        <a:p>
          <a:endParaRPr lang="ru-RU"/>
        </a:p>
      </dgm:t>
    </dgm:pt>
    <dgm:pt modelId="{E65A9AE3-4985-4777-8B1E-669444A30CB3}" type="pres">
      <dgm:prSet presAssocID="{C4E4C9FD-B0DD-481E-9280-1FB84B7613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D32783-27E2-4DF9-BD68-FF54CD56F0F2}" type="pres">
      <dgm:prSet presAssocID="{49591475-5620-4737-ADA5-A8D96DE41F9C}" presName="composite" presStyleCnt="0"/>
      <dgm:spPr/>
    </dgm:pt>
    <dgm:pt modelId="{178C04FF-D149-4BA3-B6C3-D0310BA7F4A9}" type="pres">
      <dgm:prSet presAssocID="{49591475-5620-4737-ADA5-A8D96DE41F9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14996-1155-4332-B3D9-03D858DD79A1}" type="pres">
      <dgm:prSet presAssocID="{49591475-5620-4737-ADA5-A8D96DE41F9C}" presName="desTx" presStyleLbl="alignAccFollowNode1" presStyleIdx="0" presStyleCnt="3" custLinFactNeighborX="500" custLinFactNeighborY="-2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E6566-E9A7-4884-85D8-BF5AADDE1E0C}" type="pres">
      <dgm:prSet presAssocID="{5F1F6874-9224-4BD8-AC16-B31636CD2B06}" presName="space" presStyleCnt="0"/>
      <dgm:spPr/>
    </dgm:pt>
    <dgm:pt modelId="{BCD174C4-4F0D-4ED7-B647-A8FDE4A4A81B}" type="pres">
      <dgm:prSet presAssocID="{46D03719-879A-470C-A78E-03A981966757}" presName="composite" presStyleCnt="0"/>
      <dgm:spPr/>
    </dgm:pt>
    <dgm:pt modelId="{4AD94458-4502-4C8D-8AD3-37C5EE23D633}" type="pres">
      <dgm:prSet presAssocID="{46D03719-879A-470C-A78E-03A98196675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9C8BF-EA8B-426E-8AFB-4A11774EAC1A}" type="pres">
      <dgm:prSet presAssocID="{46D03719-879A-470C-A78E-03A981966757}" presName="desTx" presStyleLbl="alignAccFollowNode1" presStyleIdx="1" presStyleCnt="3" custLinFactNeighborX="1131" custLinFactNeighborY="16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F53224-B66B-4A83-AA17-3FD4E8C4ABB0}" type="pres">
      <dgm:prSet presAssocID="{06FEFF3F-C2F1-4B88-9DCA-694DE7D4F669}" presName="space" presStyleCnt="0"/>
      <dgm:spPr/>
    </dgm:pt>
    <dgm:pt modelId="{7947320B-CE9E-498F-86B2-F5ED8EA7BC71}" type="pres">
      <dgm:prSet presAssocID="{FF5506E5-C006-4E56-868F-DBCFC6FD7C41}" presName="composite" presStyleCnt="0"/>
      <dgm:spPr/>
    </dgm:pt>
    <dgm:pt modelId="{66AE0BC1-63E8-45EC-BA57-1C8C92B04FF1}" type="pres">
      <dgm:prSet presAssocID="{FF5506E5-C006-4E56-868F-DBCFC6FD7C4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19B58-B95F-4BFD-9ECA-E8F92DC63EC3}" type="pres">
      <dgm:prSet presAssocID="{FF5506E5-C006-4E56-868F-DBCFC6FD7C41}" presName="desTx" presStyleLbl="alignAccFollowNode1" presStyleIdx="2" presStyleCnt="3" custLinFactNeighborX="-1254" custLinFactNeighborY="16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7EE53B-4A2C-4A22-9FFE-E283C54E1FA3}" srcId="{49591475-5620-4737-ADA5-A8D96DE41F9C}" destId="{AEEC5AD5-E457-4883-AB53-2B383A36E931}" srcOrd="0" destOrd="0" parTransId="{424A8E0C-A270-487A-9A50-B895AC984B56}" sibTransId="{2B4F4E30-7B4F-4779-B2E2-34D831315812}"/>
    <dgm:cxn modelId="{C4621AD7-3A2F-4FD7-9625-9296AF6C8222}" type="presOf" srcId="{9941B2DB-D7F7-45FB-86BF-E71E53B479DD}" destId="{B7219B58-B95F-4BFD-9ECA-E8F92DC63EC3}" srcOrd="0" destOrd="0" presId="urn:microsoft.com/office/officeart/2005/8/layout/hList1"/>
    <dgm:cxn modelId="{4AF890C3-5F36-4FE8-81FD-239ED69E8CCB}" srcId="{46D03719-879A-470C-A78E-03A981966757}" destId="{B65FBE08-E3EA-400E-B5C3-4E3370AA5A6D}" srcOrd="0" destOrd="0" parTransId="{76EF92E3-9AA6-4578-86B4-90A74FE5F730}" sibTransId="{B2628822-F838-4B6E-9258-02E32C165425}"/>
    <dgm:cxn modelId="{EEB9FB55-5173-484A-A134-19B4B248910F}" type="presOf" srcId="{46D03719-879A-470C-A78E-03A981966757}" destId="{4AD94458-4502-4C8D-8AD3-37C5EE23D633}" srcOrd="0" destOrd="0" presId="urn:microsoft.com/office/officeart/2005/8/layout/hList1"/>
    <dgm:cxn modelId="{DE856B0F-1B20-432A-AE3E-DB142FEBB10B}" type="presOf" srcId="{49591475-5620-4737-ADA5-A8D96DE41F9C}" destId="{178C04FF-D149-4BA3-B6C3-D0310BA7F4A9}" srcOrd="0" destOrd="0" presId="urn:microsoft.com/office/officeart/2005/8/layout/hList1"/>
    <dgm:cxn modelId="{28F77A12-73A4-43A7-8DF1-E909FBAD4149}" type="presOf" srcId="{C4E4C9FD-B0DD-481E-9280-1FB84B761303}" destId="{E65A9AE3-4985-4777-8B1E-669444A30CB3}" srcOrd="0" destOrd="0" presId="urn:microsoft.com/office/officeart/2005/8/layout/hList1"/>
    <dgm:cxn modelId="{F7D69D06-B486-4E2F-81C8-F2171FB8D5A7}" srcId="{C4E4C9FD-B0DD-481E-9280-1FB84B761303}" destId="{FF5506E5-C006-4E56-868F-DBCFC6FD7C41}" srcOrd="2" destOrd="0" parTransId="{383F79B0-C885-4F44-8B9B-09F7FB043301}" sibTransId="{465C1D47-C8C9-42FB-AB80-C59BE3A84349}"/>
    <dgm:cxn modelId="{F390CE00-ED8A-48F2-9B30-AC75F8B7E714}" srcId="{FF5506E5-C006-4E56-868F-DBCFC6FD7C41}" destId="{9941B2DB-D7F7-45FB-86BF-E71E53B479DD}" srcOrd="0" destOrd="0" parTransId="{5F36925D-911B-4956-98B1-33CABD91B3D7}" sibTransId="{00835700-7242-4B03-9FB0-5456F2145B07}"/>
    <dgm:cxn modelId="{536A3316-3352-45FA-9AD2-42746F9FB945}" type="presOf" srcId="{B65FBE08-E3EA-400E-B5C3-4E3370AA5A6D}" destId="{E109C8BF-EA8B-426E-8AFB-4A11774EAC1A}" srcOrd="0" destOrd="0" presId="urn:microsoft.com/office/officeart/2005/8/layout/hList1"/>
    <dgm:cxn modelId="{97EBB471-33CC-4737-92A5-350E53776CE4}" srcId="{C4E4C9FD-B0DD-481E-9280-1FB84B761303}" destId="{49591475-5620-4737-ADA5-A8D96DE41F9C}" srcOrd="0" destOrd="0" parTransId="{927C5BFE-AC4C-4619-AF00-E3B64A690B79}" sibTransId="{5F1F6874-9224-4BD8-AC16-B31636CD2B06}"/>
    <dgm:cxn modelId="{263DB9A7-68C6-4F4E-96BC-BA60743238FF}" type="presOf" srcId="{FF5506E5-C006-4E56-868F-DBCFC6FD7C41}" destId="{66AE0BC1-63E8-45EC-BA57-1C8C92B04FF1}" srcOrd="0" destOrd="0" presId="urn:microsoft.com/office/officeart/2005/8/layout/hList1"/>
    <dgm:cxn modelId="{0B0DDA7E-1E6E-499F-98D5-E927D9BD4C9E}" srcId="{C4E4C9FD-B0DD-481E-9280-1FB84B761303}" destId="{46D03719-879A-470C-A78E-03A981966757}" srcOrd="1" destOrd="0" parTransId="{9047697B-FDD9-4FE0-B959-8919D858B537}" sibTransId="{06FEFF3F-C2F1-4B88-9DCA-694DE7D4F669}"/>
    <dgm:cxn modelId="{DB0A1AC4-FBBC-4F6F-AF87-F77D909161BC}" type="presOf" srcId="{AEEC5AD5-E457-4883-AB53-2B383A36E931}" destId="{9AC14996-1155-4332-B3D9-03D858DD79A1}" srcOrd="0" destOrd="0" presId="urn:microsoft.com/office/officeart/2005/8/layout/hList1"/>
    <dgm:cxn modelId="{79F982EC-FAD1-4EC9-B2DB-7973340942AC}" type="presParOf" srcId="{E65A9AE3-4985-4777-8B1E-669444A30CB3}" destId="{12D32783-27E2-4DF9-BD68-FF54CD56F0F2}" srcOrd="0" destOrd="0" presId="urn:microsoft.com/office/officeart/2005/8/layout/hList1"/>
    <dgm:cxn modelId="{026CB896-9DB2-453E-8ED0-162A1E735C0C}" type="presParOf" srcId="{12D32783-27E2-4DF9-BD68-FF54CD56F0F2}" destId="{178C04FF-D149-4BA3-B6C3-D0310BA7F4A9}" srcOrd="0" destOrd="0" presId="urn:microsoft.com/office/officeart/2005/8/layout/hList1"/>
    <dgm:cxn modelId="{654C4C64-CB0E-4768-BD11-FAF3E8A0009D}" type="presParOf" srcId="{12D32783-27E2-4DF9-BD68-FF54CD56F0F2}" destId="{9AC14996-1155-4332-B3D9-03D858DD79A1}" srcOrd="1" destOrd="0" presId="urn:microsoft.com/office/officeart/2005/8/layout/hList1"/>
    <dgm:cxn modelId="{707C7DF0-3B4F-4604-B564-D1B1B3DE043F}" type="presParOf" srcId="{E65A9AE3-4985-4777-8B1E-669444A30CB3}" destId="{B48E6566-E9A7-4884-85D8-BF5AADDE1E0C}" srcOrd="1" destOrd="0" presId="urn:microsoft.com/office/officeart/2005/8/layout/hList1"/>
    <dgm:cxn modelId="{3EC052E6-3FE2-46DC-BC13-55E41A26B671}" type="presParOf" srcId="{E65A9AE3-4985-4777-8B1E-669444A30CB3}" destId="{BCD174C4-4F0D-4ED7-B647-A8FDE4A4A81B}" srcOrd="2" destOrd="0" presId="urn:microsoft.com/office/officeart/2005/8/layout/hList1"/>
    <dgm:cxn modelId="{429B267B-B865-4089-8972-D93E4C808A67}" type="presParOf" srcId="{BCD174C4-4F0D-4ED7-B647-A8FDE4A4A81B}" destId="{4AD94458-4502-4C8D-8AD3-37C5EE23D633}" srcOrd="0" destOrd="0" presId="urn:microsoft.com/office/officeart/2005/8/layout/hList1"/>
    <dgm:cxn modelId="{94BD2F4D-B807-4BB6-B9DE-65F81A75A92F}" type="presParOf" srcId="{BCD174C4-4F0D-4ED7-B647-A8FDE4A4A81B}" destId="{E109C8BF-EA8B-426E-8AFB-4A11774EAC1A}" srcOrd="1" destOrd="0" presId="urn:microsoft.com/office/officeart/2005/8/layout/hList1"/>
    <dgm:cxn modelId="{6122E4F8-F074-4DE4-82FF-978A417BBDC1}" type="presParOf" srcId="{E65A9AE3-4985-4777-8B1E-669444A30CB3}" destId="{4AF53224-B66B-4A83-AA17-3FD4E8C4ABB0}" srcOrd="3" destOrd="0" presId="urn:microsoft.com/office/officeart/2005/8/layout/hList1"/>
    <dgm:cxn modelId="{17D37F4A-182F-4D6F-8850-93213AE9ABB6}" type="presParOf" srcId="{E65A9AE3-4985-4777-8B1E-669444A30CB3}" destId="{7947320B-CE9E-498F-86B2-F5ED8EA7BC71}" srcOrd="4" destOrd="0" presId="urn:microsoft.com/office/officeart/2005/8/layout/hList1"/>
    <dgm:cxn modelId="{942220AA-6097-4DD7-B61B-74E1ED95CB1D}" type="presParOf" srcId="{7947320B-CE9E-498F-86B2-F5ED8EA7BC71}" destId="{66AE0BC1-63E8-45EC-BA57-1C8C92B04FF1}" srcOrd="0" destOrd="0" presId="urn:microsoft.com/office/officeart/2005/8/layout/hList1"/>
    <dgm:cxn modelId="{60E67B58-E013-4A61-9386-B3DAD456C147}" type="presParOf" srcId="{7947320B-CE9E-498F-86B2-F5ED8EA7BC71}" destId="{B7219B58-B95F-4BFD-9ECA-E8F92DC63EC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1C119E-6053-4954-833D-989EF79BA0F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2CA156-BAA4-443F-96C9-CE9A989B053C}">
      <dgm:prSet phldrT="[Текст]"/>
      <dgm:spPr/>
      <dgm:t>
        <a:bodyPr/>
        <a:lstStyle/>
        <a:p>
          <a:r>
            <a:rPr lang="ru-RU" b="1" dirty="0" smtClean="0"/>
            <a:t>поиск-исследование, поиск-открытие,</a:t>
          </a:r>
          <a:endParaRPr lang="ru-RU" b="1" dirty="0"/>
        </a:p>
      </dgm:t>
    </dgm:pt>
    <dgm:pt modelId="{D05C070B-B030-4B8E-A211-D56C7081AC46}" type="parTrans" cxnId="{A3613AA1-0746-43D0-96C2-A982B60CC78C}">
      <dgm:prSet/>
      <dgm:spPr/>
      <dgm:t>
        <a:bodyPr/>
        <a:lstStyle/>
        <a:p>
          <a:endParaRPr lang="ru-RU"/>
        </a:p>
      </dgm:t>
    </dgm:pt>
    <dgm:pt modelId="{A0C873A5-D8B9-49D9-9FA5-D159539DA498}" type="sibTrans" cxnId="{A3613AA1-0746-43D0-96C2-A982B60CC78C}">
      <dgm:prSet/>
      <dgm:spPr/>
      <dgm:t>
        <a:bodyPr/>
        <a:lstStyle/>
        <a:p>
          <a:endParaRPr lang="ru-RU"/>
        </a:p>
      </dgm:t>
    </dgm:pt>
    <dgm:pt modelId="{5309820F-0CA9-4282-B006-1EE05F5B2203}">
      <dgm:prSet phldrT="[Текст]"/>
      <dgm:spPr/>
      <dgm:t>
        <a:bodyPr/>
        <a:lstStyle/>
        <a:p>
          <a:r>
            <a:rPr lang="ru-RU" b="1" dirty="0" smtClean="0"/>
            <a:t>путешествие со своими открытиями</a:t>
          </a:r>
          <a:endParaRPr lang="ru-RU" b="1" dirty="0"/>
        </a:p>
      </dgm:t>
    </dgm:pt>
    <dgm:pt modelId="{A3D94B12-ED9E-41CD-AB5E-97D17BE5D97D}" type="parTrans" cxnId="{1B0A41F7-385C-4C3B-9963-F3BAE9B638D6}">
      <dgm:prSet/>
      <dgm:spPr/>
      <dgm:t>
        <a:bodyPr/>
        <a:lstStyle/>
        <a:p>
          <a:endParaRPr lang="ru-RU"/>
        </a:p>
      </dgm:t>
    </dgm:pt>
    <dgm:pt modelId="{5A79712F-1444-4904-A371-E96E183A61C8}" type="sibTrans" cxnId="{1B0A41F7-385C-4C3B-9963-F3BAE9B638D6}">
      <dgm:prSet/>
      <dgm:spPr/>
      <dgm:t>
        <a:bodyPr/>
        <a:lstStyle/>
        <a:p>
          <a:endParaRPr lang="ru-RU"/>
        </a:p>
      </dgm:t>
    </dgm:pt>
    <dgm:pt modelId="{04F210A2-1EDC-44EE-A9A2-5F0342EA21B8}">
      <dgm:prSet phldrT="[Текст]"/>
      <dgm:spPr/>
      <dgm:t>
        <a:bodyPr/>
        <a:lstStyle/>
        <a:p>
          <a:r>
            <a:rPr lang="ru-RU" b="1" dirty="0" smtClean="0"/>
            <a:t>индивидуально, в коллективе</a:t>
          </a:r>
          <a:endParaRPr lang="ru-RU" b="1" dirty="0"/>
        </a:p>
      </dgm:t>
    </dgm:pt>
    <dgm:pt modelId="{5242F0DF-381C-4457-A3AB-4A2E68DECDA5}" type="parTrans" cxnId="{A07D6ED1-AF22-4D60-AB01-A36787808771}">
      <dgm:prSet/>
      <dgm:spPr/>
      <dgm:t>
        <a:bodyPr/>
        <a:lstStyle/>
        <a:p>
          <a:endParaRPr lang="ru-RU"/>
        </a:p>
      </dgm:t>
    </dgm:pt>
    <dgm:pt modelId="{464A8250-E745-4BA1-A270-FEED094FDC72}" type="sibTrans" cxnId="{A07D6ED1-AF22-4D60-AB01-A36787808771}">
      <dgm:prSet/>
      <dgm:spPr/>
      <dgm:t>
        <a:bodyPr/>
        <a:lstStyle/>
        <a:p>
          <a:endParaRPr lang="ru-RU"/>
        </a:p>
      </dgm:t>
    </dgm:pt>
    <dgm:pt modelId="{05498ACE-E2BD-48FB-8532-C74ABF8C55C4}">
      <dgm:prSet phldrT="[Текст]"/>
      <dgm:spPr/>
      <dgm:t>
        <a:bodyPr/>
        <a:lstStyle/>
        <a:p>
          <a:r>
            <a:rPr lang="ru-RU" b="1" dirty="0" smtClean="0"/>
            <a:t>позиция мастера - консультанта</a:t>
          </a:r>
          <a:endParaRPr lang="ru-RU" b="1" dirty="0"/>
        </a:p>
      </dgm:t>
    </dgm:pt>
    <dgm:pt modelId="{4A784B11-26B2-4C46-958F-8B865827251A}" type="parTrans" cxnId="{0CC12DC5-F88F-40B0-BB34-71075458DE83}">
      <dgm:prSet/>
      <dgm:spPr/>
      <dgm:t>
        <a:bodyPr/>
        <a:lstStyle/>
        <a:p>
          <a:endParaRPr lang="ru-RU"/>
        </a:p>
      </dgm:t>
    </dgm:pt>
    <dgm:pt modelId="{6A9EFED1-A38A-4505-8A10-35E341BD800D}" type="sibTrans" cxnId="{0CC12DC5-F88F-40B0-BB34-71075458DE83}">
      <dgm:prSet/>
      <dgm:spPr/>
      <dgm:t>
        <a:bodyPr/>
        <a:lstStyle/>
        <a:p>
          <a:endParaRPr lang="ru-RU"/>
        </a:p>
      </dgm:t>
    </dgm:pt>
    <dgm:pt modelId="{954F4C28-3D83-4380-927A-11A5CA351044}">
      <dgm:prSet phldrT="[Текст]"/>
      <dgm:spPr/>
      <dgm:t>
        <a:bodyPr/>
        <a:lstStyle/>
        <a:p>
          <a:r>
            <a:rPr lang="ru-RU" b="1" dirty="0" smtClean="0"/>
            <a:t>советчик, помогающий осмыслить новую работу,  передать не информацию. а способы деятельности  (исследования, анализа, создания творческой работы</a:t>
          </a:r>
          <a:r>
            <a:rPr lang="ru-RU" dirty="0" smtClean="0"/>
            <a:t>)</a:t>
          </a:r>
          <a:endParaRPr lang="ru-RU" dirty="0"/>
        </a:p>
      </dgm:t>
    </dgm:pt>
    <dgm:pt modelId="{6D40EDD4-2866-490B-A68E-8BDD70A7C7AE}" type="parTrans" cxnId="{08AE44CF-32B3-4119-8B0F-BDD7CAFCAB01}">
      <dgm:prSet/>
      <dgm:spPr/>
      <dgm:t>
        <a:bodyPr/>
        <a:lstStyle/>
        <a:p>
          <a:endParaRPr lang="ru-RU"/>
        </a:p>
      </dgm:t>
    </dgm:pt>
    <dgm:pt modelId="{DF9292F1-DF20-499D-99AF-65FCDDAA22D5}" type="sibTrans" cxnId="{08AE44CF-32B3-4119-8B0F-BDD7CAFCAB01}">
      <dgm:prSet/>
      <dgm:spPr/>
      <dgm:t>
        <a:bodyPr/>
        <a:lstStyle/>
        <a:p>
          <a:endParaRPr lang="ru-RU"/>
        </a:p>
      </dgm:t>
    </dgm:pt>
    <dgm:pt modelId="{E9BBC88F-2A94-4CD6-9283-973CAF3F3165}">
      <dgm:prSet phldrT="[Текст]"/>
      <dgm:spPr/>
      <dgm:t>
        <a:bodyPr/>
        <a:lstStyle/>
        <a:p>
          <a:r>
            <a:rPr lang="ru-RU" b="1" dirty="0" smtClean="0"/>
            <a:t>ВАЖЕН НЕ ТОЛЬКО И НЕ СТОЛЬКО РЕЗУЛЬТАТ, СКОЛЬКО САМ ПРОЦЕСС</a:t>
          </a:r>
          <a:endParaRPr lang="ru-RU" b="1" dirty="0"/>
        </a:p>
      </dgm:t>
    </dgm:pt>
    <dgm:pt modelId="{2B8E483D-261C-4AA8-B589-1263C59F8353}" type="parTrans" cxnId="{52A4A9C3-D2E1-45FF-B568-A7FE6FB48641}">
      <dgm:prSet/>
      <dgm:spPr/>
      <dgm:t>
        <a:bodyPr/>
        <a:lstStyle/>
        <a:p>
          <a:endParaRPr lang="ru-RU"/>
        </a:p>
      </dgm:t>
    </dgm:pt>
    <dgm:pt modelId="{3EC14063-2C8E-4D24-9011-BCDC247FA9D8}" type="sibTrans" cxnId="{52A4A9C3-D2E1-45FF-B568-A7FE6FB48641}">
      <dgm:prSet/>
      <dgm:spPr/>
      <dgm:t>
        <a:bodyPr/>
        <a:lstStyle/>
        <a:p>
          <a:endParaRPr lang="ru-RU"/>
        </a:p>
      </dgm:t>
    </dgm:pt>
    <dgm:pt modelId="{91342AC0-C225-4485-BA60-24D6836DC0E2}">
      <dgm:prSet phldrT="[Текст]"/>
      <dgm:spPr/>
      <dgm:t>
        <a:bodyPr/>
        <a:lstStyle/>
        <a:p>
          <a:r>
            <a:rPr lang="ru-RU" b="1" dirty="0" smtClean="0"/>
            <a:t>сверка старых знаний с новыми, которые ученик выстроил САМ,  ИСПЫТАТЬ РАЗРЫВ</a:t>
          </a:r>
          <a:endParaRPr lang="ru-RU" b="1" dirty="0"/>
        </a:p>
      </dgm:t>
    </dgm:pt>
    <dgm:pt modelId="{C1E03825-1699-487A-8C03-003012DE6436}" type="parTrans" cxnId="{19FD08E4-7EAE-417E-9951-E428EB21F11E}">
      <dgm:prSet/>
      <dgm:spPr/>
      <dgm:t>
        <a:bodyPr/>
        <a:lstStyle/>
        <a:p>
          <a:endParaRPr lang="ru-RU"/>
        </a:p>
      </dgm:t>
    </dgm:pt>
    <dgm:pt modelId="{B76A6A2A-1F72-4A0C-AE7B-F9370F0244C9}" type="sibTrans" cxnId="{19FD08E4-7EAE-417E-9951-E428EB21F11E}">
      <dgm:prSet/>
      <dgm:spPr/>
      <dgm:t>
        <a:bodyPr/>
        <a:lstStyle/>
        <a:p>
          <a:endParaRPr lang="ru-RU"/>
        </a:p>
      </dgm:t>
    </dgm:pt>
    <dgm:pt modelId="{EB45E07D-8B68-401F-8FA6-1E0261E406B3}" type="pres">
      <dgm:prSet presAssocID="{BD1C119E-6053-4954-833D-989EF79BA0FE}" presName="Name0" presStyleCnt="0">
        <dgm:presLayoutVars>
          <dgm:dir/>
          <dgm:animLvl val="lvl"/>
          <dgm:resizeHandles val="exact"/>
        </dgm:presLayoutVars>
      </dgm:prSet>
      <dgm:spPr/>
    </dgm:pt>
    <dgm:pt modelId="{9F54B2AB-5A33-40C9-ABCF-1AAB8608E664}" type="pres">
      <dgm:prSet presAssocID="{E9BBC88F-2A94-4CD6-9283-973CAF3F3165}" presName="boxAndChildren" presStyleCnt="0"/>
      <dgm:spPr/>
    </dgm:pt>
    <dgm:pt modelId="{0959B1F7-9E04-44A7-AC17-55C57FB9351B}" type="pres">
      <dgm:prSet presAssocID="{E9BBC88F-2A94-4CD6-9283-973CAF3F3165}" presName="parentTextBox" presStyleLbl="node1" presStyleIdx="0" presStyleCnt="3"/>
      <dgm:spPr/>
    </dgm:pt>
    <dgm:pt modelId="{9A582465-C9E3-4336-91B8-F3F8A65046F5}" type="pres">
      <dgm:prSet presAssocID="{E9BBC88F-2A94-4CD6-9283-973CAF3F3165}" presName="entireBox" presStyleLbl="node1" presStyleIdx="0" presStyleCnt="3" custLinFactNeighborX="-1655" custLinFactNeighborY="-2800"/>
      <dgm:spPr/>
    </dgm:pt>
    <dgm:pt modelId="{794EF8C6-98CD-46F6-AC6A-3974528D8AF7}" type="pres">
      <dgm:prSet presAssocID="{E9BBC88F-2A94-4CD6-9283-973CAF3F3165}" presName="descendantBox" presStyleCnt="0"/>
      <dgm:spPr/>
    </dgm:pt>
    <dgm:pt modelId="{EA7100CC-6328-4E84-9354-73D6055596C8}" type="pres">
      <dgm:prSet presAssocID="{91342AC0-C225-4485-BA60-24D6836DC0E2}" presName="childTextBox" presStyleLbl="fgAccFollowNode1" presStyleIdx="0" presStyleCnt="4" custLinFactNeighborX="29044" custLinFactNeighborY="4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FE931-922D-4531-B0B3-CDA62D713B35}" type="pres">
      <dgm:prSet presAssocID="{6A9EFED1-A38A-4505-8A10-35E341BD800D}" presName="sp" presStyleCnt="0"/>
      <dgm:spPr/>
    </dgm:pt>
    <dgm:pt modelId="{F94C5613-D09D-4B85-8EE6-D10FB21C3344}" type="pres">
      <dgm:prSet presAssocID="{05498ACE-E2BD-48FB-8532-C74ABF8C55C4}" presName="arrowAndChildren" presStyleCnt="0"/>
      <dgm:spPr/>
    </dgm:pt>
    <dgm:pt modelId="{DF506576-7244-4FCE-BDB7-9057AE201A63}" type="pres">
      <dgm:prSet presAssocID="{05498ACE-E2BD-48FB-8532-C74ABF8C55C4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EBB6128C-18B0-4820-B5BB-4BB3CB63182E}" type="pres">
      <dgm:prSet presAssocID="{05498ACE-E2BD-48FB-8532-C74ABF8C55C4}" presName="arrow" presStyleLbl="node1" presStyleIdx="1" presStyleCnt="3"/>
      <dgm:spPr/>
      <dgm:t>
        <a:bodyPr/>
        <a:lstStyle/>
        <a:p>
          <a:endParaRPr lang="ru-RU"/>
        </a:p>
      </dgm:t>
    </dgm:pt>
    <dgm:pt modelId="{3E752A72-3DA4-4B56-A925-D832096C4F4A}" type="pres">
      <dgm:prSet presAssocID="{05498ACE-E2BD-48FB-8532-C74ABF8C55C4}" presName="descendantArrow" presStyleCnt="0"/>
      <dgm:spPr/>
    </dgm:pt>
    <dgm:pt modelId="{322BC683-3A96-44F8-B845-10E152E381D4}" type="pres">
      <dgm:prSet presAssocID="{954F4C28-3D83-4380-927A-11A5CA351044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387F7-7026-481E-950E-D766EB99636F}" type="pres">
      <dgm:prSet presAssocID="{A0C873A5-D8B9-49D9-9FA5-D159539DA498}" presName="sp" presStyleCnt="0"/>
      <dgm:spPr/>
    </dgm:pt>
    <dgm:pt modelId="{9E1FB9EE-78AB-46D1-9555-56CAEF9C3C84}" type="pres">
      <dgm:prSet presAssocID="{622CA156-BAA4-443F-96C9-CE9A989B053C}" presName="arrowAndChildren" presStyleCnt="0"/>
      <dgm:spPr/>
    </dgm:pt>
    <dgm:pt modelId="{87ACD2A8-F74D-4400-8205-8ECA8B42514D}" type="pres">
      <dgm:prSet presAssocID="{622CA156-BAA4-443F-96C9-CE9A989B053C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30F6B78A-A0B3-47C6-AA9E-8BC9A3FF96AE}" type="pres">
      <dgm:prSet presAssocID="{622CA156-BAA4-443F-96C9-CE9A989B053C}" presName="arrow" presStyleLbl="node1" presStyleIdx="2" presStyleCnt="3"/>
      <dgm:spPr/>
      <dgm:t>
        <a:bodyPr/>
        <a:lstStyle/>
        <a:p>
          <a:endParaRPr lang="ru-RU"/>
        </a:p>
      </dgm:t>
    </dgm:pt>
    <dgm:pt modelId="{9F848F45-0420-4537-AFAB-3BE953A0E6FF}" type="pres">
      <dgm:prSet presAssocID="{622CA156-BAA4-443F-96C9-CE9A989B053C}" presName="descendantArrow" presStyleCnt="0"/>
      <dgm:spPr/>
    </dgm:pt>
    <dgm:pt modelId="{0BAD6AFD-6CC5-4DB4-BB31-4A12E8602D13}" type="pres">
      <dgm:prSet presAssocID="{5309820F-0CA9-4282-B006-1EE05F5B2203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9D0C7F-A94C-4819-94AF-C4396F9B32D9}" type="pres">
      <dgm:prSet presAssocID="{04F210A2-1EDC-44EE-A9A2-5F0342EA21B8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847251-1F5D-4259-BF5E-3CCF5CBC4056}" type="presOf" srcId="{E9BBC88F-2A94-4CD6-9283-973CAF3F3165}" destId="{0959B1F7-9E04-44A7-AC17-55C57FB9351B}" srcOrd="0" destOrd="0" presId="urn:microsoft.com/office/officeart/2005/8/layout/process4"/>
    <dgm:cxn modelId="{9D7891C0-B508-4E0B-98B0-5F47B81C5F19}" type="presOf" srcId="{05498ACE-E2BD-48FB-8532-C74ABF8C55C4}" destId="{DF506576-7244-4FCE-BDB7-9057AE201A63}" srcOrd="0" destOrd="0" presId="urn:microsoft.com/office/officeart/2005/8/layout/process4"/>
    <dgm:cxn modelId="{1B0A41F7-385C-4C3B-9963-F3BAE9B638D6}" srcId="{622CA156-BAA4-443F-96C9-CE9A989B053C}" destId="{5309820F-0CA9-4282-B006-1EE05F5B2203}" srcOrd="0" destOrd="0" parTransId="{A3D94B12-ED9E-41CD-AB5E-97D17BE5D97D}" sibTransId="{5A79712F-1444-4904-A371-E96E183A61C8}"/>
    <dgm:cxn modelId="{4BDABBBA-ADD0-4712-B420-5CDA50B4DA60}" type="presOf" srcId="{E9BBC88F-2A94-4CD6-9283-973CAF3F3165}" destId="{9A582465-C9E3-4336-91B8-F3F8A65046F5}" srcOrd="1" destOrd="0" presId="urn:microsoft.com/office/officeart/2005/8/layout/process4"/>
    <dgm:cxn modelId="{6B36012C-09F3-4B55-88FD-6C269CD21FAC}" type="presOf" srcId="{04F210A2-1EDC-44EE-A9A2-5F0342EA21B8}" destId="{DE9D0C7F-A94C-4819-94AF-C4396F9B32D9}" srcOrd="0" destOrd="0" presId="urn:microsoft.com/office/officeart/2005/8/layout/process4"/>
    <dgm:cxn modelId="{A3613AA1-0746-43D0-96C2-A982B60CC78C}" srcId="{BD1C119E-6053-4954-833D-989EF79BA0FE}" destId="{622CA156-BAA4-443F-96C9-CE9A989B053C}" srcOrd="0" destOrd="0" parTransId="{D05C070B-B030-4B8E-A211-D56C7081AC46}" sibTransId="{A0C873A5-D8B9-49D9-9FA5-D159539DA498}"/>
    <dgm:cxn modelId="{F7E61E28-EF2D-4EF5-B203-EF16DE074ABD}" type="presOf" srcId="{622CA156-BAA4-443F-96C9-CE9A989B053C}" destId="{87ACD2A8-F74D-4400-8205-8ECA8B42514D}" srcOrd="0" destOrd="0" presId="urn:microsoft.com/office/officeart/2005/8/layout/process4"/>
    <dgm:cxn modelId="{A07D6ED1-AF22-4D60-AB01-A36787808771}" srcId="{622CA156-BAA4-443F-96C9-CE9A989B053C}" destId="{04F210A2-1EDC-44EE-A9A2-5F0342EA21B8}" srcOrd="1" destOrd="0" parTransId="{5242F0DF-381C-4457-A3AB-4A2E68DECDA5}" sibTransId="{464A8250-E745-4BA1-A270-FEED094FDC72}"/>
    <dgm:cxn modelId="{7B5FDD27-73A8-4D76-9646-2AC9F083D68A}" type="presOf" srcId="{BD1C119E-6053-4954-833D-989EF79BA0FE}" destId="{EB45E07D-8B68-401F-8FA6-1E0261E406B3}" srcOrd="0" destOrd="0" presId="urn:microsoft.com/office/officeart/2005/8/layout/process4"/>
    <dgm:cxn modelId="{7951C6E5-1665-4B64-B840-ABA393CA4033}" type="presOf" srcId="{954F4C28-3D83-4380-927A-11A5CA351044}" destId="{322BC683-3A96-44F8-B845-10E152E381D4}" srcOrd="0" destOrd="0" presId="urn:microsoft.com/office/officeart/2005/8/layout/process4"/>
    <dgm:cxn modelId="{08AE44CF-32B3-4119-8B0F-BDD7CAFCAB01}" srcId="{05498ACE-E2BD-48FB-8532-C74ABF8C55C4}" destId="{954F4C28-3D83-4380-927A-11A5CA351044}" srcOrd="0" destOrd="0" parTransId="{6D40EDD4-2866-490B-A68E-8BDD70A7C7AE}" sibTransId="{DF9292F1-DF20-499D-99AF-65FCDDAA22D5}"/>
    <dgm:cxn modelId="{52A4A9C3-D2E1-45FF-B568-A7FE6FB48641}" srcId="{BD1C119E-6053-4954-833D-989EF79BA0FE}" destId="{E9BBC88F-2A94-4CD6-9283-973CAF3F3165}" srcOrd="2" destOrd="0" parTransId="{2B8E483D-261C-4AA8-B589-1263C59F8353}" sibTransId="{3EC14063-2C8E-4D24-9011-BCDC247FA9D8}"/>
    <dgm:cxn modelId="{D56B833F-A7BE-4480-B7E8-2E79F3037846}" type="presOf" srcId="{05498ACE-E2BD-48FB-8532-C74ABF8C55C4}" destId="{EBB6128C-18B0-4820-B5BB-4BB3CB63182E}" srcOrd="1" destOrd="0" presId="urn:microsoft.com/office/officeart/2005/8/layout/process4"/>
    <dgm:cxn modelId="{CE5FD60B-DE03-40E3-A3CF-688389869C24}" type="presOf" srcId="{5309820F-0CA9-4282-B006-1EE05F5B2203}" destId="{0BAD6AFD-6CC5-4DB4-BB31-4A12E8602D13}" srcOrd="0" destOrd="0" presId="urn:microsoft.com/office/officeart/2005/8/layout/process4"/>
    <dgm:cxn modelId="{E3B42766-B03E-4D8D-BBB7-00A1EA3205F6}" type="presOf" srcId="{91342AC0-C225-4485-BA60-24D6836DC0E2}" destId="{EA7100CC-6328-4E84-9354-73D6055596C8}" srcOrd="0" destOrd="0" presId="urn:microsoft.com/office/officeart/2005/8/layout/process4"/>
    <dgm:cxn modelId="{13BCE22D-0FC0-47F2-9E0C-4C64B2B0FAC1}" type="presOf" srcId="{622CA156-BAA4-443F-96C9-CE9A989B053C}" destId="{30F6B78A-A0B3-47C6-AA9E-8BC9A3FF96AE}" srcOrd="1" destOrd="0" presId="urn:microsoft.com/office/officeart/2005/8/layout/process4"/>
    <dgm:cxn modelId="{19FD08E4-7EAE-417E-9951-E428EB21F11E}" srcId="{E9BBC88F-2A94-4CD6-9283-973CAF3F3165}" destId="{91342AC0-C225-4485-BA60-24D6836DC0E2}" srcOrd="0" destOrd="0" parTransId="{C1E03825-1699-487A-8C03-003012DE6436}" sibTransId="{B76A6A2A-1F72-4A0C-AE7B-F9370F0244C9}"/>
    <dgm:cxn modelId="{0CC12DC5-F88F-40B0-BB34-71075458DE83}" srcId="{BD1C119E-6053-4954-833D-989EF79BA0FE}" destId="{05498ACE-E2BD-48FB-8532-C74ABF8C55C4}" srcOrd="1" destOrd="0" parTransId="{4A784B11-26B2-4C46-958F-8B865827251A}" sibTransId="{6A9EFED1-A38A-4505-8A10-35E341BD800D}"/>
    <dgm:cxn modelId="{5AD94228-A868-4521-8F3F-5B153E753B4D}" type="presParOf" srcId="{EB45E07D-8B68-401F-8FA6-1E0261E406B3}" destId="{9F54B2AB-5A33-40C9-ABCF-1AAB8608E664}" srcOrd="0" destOrd="0" presId="urn:microsoft.com/office/officeart/2005/8/layout/process4"/>
    <dgm:cxn modelId="{A1014CB5-F5E8-4B9A-98D8-24803E3AAA7C}" type="presParOf" srcId="{9F54B2AB-5A33-40C9-ABCF-1AAB8608E664}" destId="{0959B1F7-9E04-44A7-AC17-55C57FB9351B}" srcOrd="0" destOrd="0" presId="urn:microsoft.com/office/officeart/2005/8/layout/process4"/>
    <dgm:cxn modelId="{5DF8A7BF-4032-4317-865F-61BFDBC83334}" type="presParOf" srcId="{9F54B2AB-5A33-40C9-ABCF-1AAB8608E664}" destId="{9A582465-C9E3-4336-91B8-F3F8A65046F5}" srcOrd="1" destOrd="0" presId="urn:microsoft.com/office/officeart/2005/8/layout/process4"/>
    <dgm:cxn modelId="{28E76625-4109-462C-9C27-0CCDD899D670}" type="presParOf" srcId="{9F54B2AB-5A33-40C9-ABCF-1AAB8608E664}" destId="{794EF8C6-98CD-46F6-AC6A-3974528D8AF7}" srcOrd="2" destOrd="0" presId="urn:microsoft.com/office/officeart/2005/8/layout/process4"/>
    <dgm:cxn modelId="{DAC98EBD-C5FF-44C3-89F9-866542B40818}" type="presParOf" srcId="{794EF8C6-98CD-46F6-AC6A-3974528D8AF7}" destId="{EA7100CC-6328-4E84-9354-73D6055596C8}" srcOrd="0" destOrd="0" presId="urn:microsoft.com/office/officeart/2005/8/layout/process4"/>
    <dgm:cxn modelId="{BF9B2FE9-8001-403A-AB0B-0C3E024C6373}" type="presParOf" srcId="{EB45E07D-8B68-401F-8FA6-1E0261E406B3}" destId="{9CEFE931-922D-4531-B0B3-CDA62D713B35}" srcOrd="1" destOrd="0" presId="urn:microsoft.com/office/officeart/2005/8/layout/process4"/>
    <dgm:cxn modelId="{AC119DA2-262F-41F4-9954-B1F314EFEAEA}" type="presParOf" srcId="{EB45E07D-8B68-401F-8FA6-1E0261E406B3}" destId="{F94C5613-D09D-4B85-8EE6-D10FB21C3344}" srcOrd="2" destOrd="0" presId="urn:microsoft.com/office/officeart/2005/8/layout/process4"/>
    <dgm:cxn modelId="{DD2977EF-0EFB-453A-AC5C-BDF27A51F2BE}" type="presParOf" srcId="{F94C5613-D09D-4B85-8EE6-D10FB21C3344}" destId="{DF506576-7244-4FCE-BDB7-9057AE201A63}" srcOrd="0" destOrd="0" presId="urn:microsoft.com/office/officeart/2005/8/layout/process4"/>
    <dgm:cxn modelId="{E578B542-C887-4C3D-85A7-6506D2528B28}" type="presParOf" srcId="{F94C5613-D09D-4B85-8EE6-D10FB21C3344}" destId="{EBB6128C-18B0-4820-B5BB-4BB3CB63182E}" srcOrd="1" destOrd="0" presId="urn:microsoft.com/office/officeart/2005/8/layout/process4"/>
    <dgm:cxn modelId="{E2592009-DA5B-4B59-A048-DDD18B55BA44}" type="presParOf" srcId="{F94C5613-D09D-4B85-8EE6-D10FB21C3344}" destId="{3E752A72-3DA4-4B56-A925-D832096C4F4A}" srcOrd="2" destOrd="0" presId="urn:microsoft.com/office/officeart/2005/8/layout/process4"/>
    <dgm:cxn modelId="{61C7B605-D51B-43F7-8E82-2D0BA13FD359}" type="presParOf" srcId="{3E752A72-3DA4-4B56-A925-D832096C4F4A}" destId="{322BC683-3A96-44F8-B845-10E152E381D4}" srcOrd="0" destOrd="0" presId="urn:microsoft.com/office/officeart/2005/8/layout/process4"/>
    <dgm:cxn modelId="{851EE8A0-B733-49F5-B0B0-9E19A4BAAC5B}" type="presParOf" srcId="{EB45E07D-8B68-401F-8FA6-1E0261E406B3}" destId="{D13387F7-7026-481E-950E-D766EB99636F}" srcOrd="3" destOrd="0" presId="urn:microsoft.com/office/officeart/2005/8/layout/process4"/>
    <dgm:cxn modelId="{85401FBE-DF8A-4F06-953E-FF89B53B47C5}" type="presParOf" srcId="{EB45E07D-8B68-401F-8FA6-1E0261E406B3}" destId="{9E1FB9EE-78AB-46D1-9555-56CAEF9C3C84}" srcOrd="4" destOrd="0" presId="urn:microsoft.com/office/officeart/2005/8/layout/process4"/>
    <dgm:cxn modelId="{D47F04EE-3192-4E69-9829-0F775426D162}" type="presParOf" srcId="{9E1FB9EE-78AB-46D1-9555-56CAEF9C3C84}" destId="{87ACD2A8-F74D-4400-8205-8ECA8B42514D}" srcOrd="0" destOrd="0" presId="urn:microsoft.com/office/officeart/2005/8/layout/process4"/>
    <dgm:cxn modelId="{0FFFCD52-7BC5-425A-8FA8-7478F2F0D8DA}" type="presParOf" srcId="{9E1FB9EE-78AB-46D1-9555-56CAEF9C3C84}" destId="{30F6B78A-A0B3-47C6-AA9E-8BC9A3FF96AE}" srcOrd="1" destOrd="0" presId="urn:microsoft.com/office/officeart/2005/8/layout/process4"/>
    <dgm:cxn modelId="{793F3F18-42C2-4038-A0D2-7B17150213EA}" type="presParOf" srcId="{9E1FB9EE-78AB-46D1-9555-56CAEF9C3C84}" destId="{9F848F45-0420-4537-AFAB-3BE953A0E6FF}" srcOrd="2" destOrd="0" presId="urn:microsoft.com/office/officeart/2005/8/layout/process4"/>
    <dgm:cxn modelId="{1DE368FB-F884-449C-8711-516333F82223}" type="presParOf" srcId="{9F848F45-0420-4537-AFAB-3BE953A0E6FF}" destId="{0BAD6AFD-6CC5-4DB4-BB31-4A12E8602D13}" srcOrd="0" destOrd="0" presId="urn:microsoft.com/office/officeart/2005/8/layout/process4"/>
    <dgm:cxn modelId="{4B677A42-B82C-40DD-9F1C-2E8E1E130B00}" type="presParOf" srcId="{9F848F45-0420-4537-AFAB-3BE953A0E6FF}" destId="{DE9D0C7F-A94C-4819-94AF-C4396F9B32D9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DA4FA4-9B4B-4FFA-A098-312C6A03049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A3A4A5E-12EF-4C1D-A901-01A6C7039B22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ВСТУПИТЕЛЬНЫЙ ЭТАП  </a:t>
          </a:r>
          <a:r>
            <a:rPr lang="ru-RU" b="1" dirty="0" smtClean="0"/>
            <a:t>- «индуктор» или проблемная ситуация</a:t>
          </a:r>
          <a:endParaRPr lang="ru-RU" b="1" dirty="0"/>
        </a:p>
      </dgm:t>
    </dgm:pt>
    <dgm:pt modelId="{D23262A7-7C18-40CE-A220-D9A9892017E3}" type="parTrans" cxnId="{C036968B-357C-40AD-BE11-64D86874BB28}">
      <dgm:prSet/>
      <dgm:spPr/>
      <dgm:t>
        <a:bodyPr/>
        <a:lstStyle/>
        <a:p>
          <a:endParaRPr lang="ru-RU"/>
        </a:p>
      </dgm:t>
    </dgm:pt>
    <dgm:pt modelId="{B3FB5661-70B4-4AC7-B3BB-3BF4DBD6EB15}" type="sibTrans" cxnId="{C036968B-357C-40AD-BE11-64D86874BB28}">
      <dgm:prSet/>
      <dgm:spPr/>
      <dgm:t>
        <a:bodyPr/>
        <a:lstStyle/>
        <a:p>
          <a:endParaRPr lang="ru-RU"/>
        </a:p>
      </dgm:t>
    </dgm:pt>
    <dgm:pt modelId="{360C9451-934E-4F63-9017-1EB147C59B8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ПЕРВЫЙ ЭТАП – </a:t>
          </a:r>
          <a:r>
            <a:rPr lang="ru-RU" b="1" dirty="0" err="1" smtClean="0">
              <a:solidFill>
                <a:schemeClr val="tx1"/>
              </a:solidFill>
            </a:rPr>
            <a:t>самоконструкция</a:t>
          </a:r>
          <a:r>
            <a:rPr lang="ru-RU" b="1" dirty="0" smtClean="0">
              <a:solidFill>
                <a:schemeClr val="tx1"/>
              </a:solidFill>
            </a:rPr>
            <a:t>, </a:t>
          </a:r>
          <a:r>
            <a:rPr lang="ru-RU" b="1" dirty="0" err="1" smtClean="0">
              <a:solidFill>
                <a:schemeClr val="tx1"/>
              </a:solidFill>
            </a:rPr>
            <a:t>социоконструкция</a:t>
          </a:r>
          <a:r>
            <a:rPr lang="ru-RU" b="1" dirty="0" smtClean="0">
              <a:solidFill>
                <a:schemeClr val="tx1"/>
              </a:solidFill>
            </a:rPr>
            <a:t>,  социализация-обнародование, промежуточная рефлексия, </a:t>
          </a:r>
          <a:r>
            <a:rPr lang="ru-RU" b="1" dirty="0" err="1" smtClean="0">
              <a:solidFill>
                <a:schemeClr val="tx1"/>
              </a:solidFill>
            </a:rPr>
            <a:t>самокоррекция</a:t>
          </a:r>
          <a:endParaRPr lang="ru-RU" b="1" dirty="0">
            <a:solidFill>
              <a:schemeClr val="tx1"/>
            </a:solidFill>
          </a:endParaRPr>
        </a:p>
      </dgm:t>
    </dgm:pt>
    <dgm:pt modelId="{F8ED9A82-13BA-4FF8-AA14-B401CB8D6A95}" type="parTrans" cxnId="{26ACCA32-4142-41DC-A321-F6CC163B78DD}">
      <dgm:prSet/>
      <dgm:spPr/>
      <dgm:t>
        <a:bodyPr/>
        <a:lstStyle/>
        <a:p>
          <a:endParaRPr lang="ru-RU"/>
        </a:p>
      </dgm:t>
    </dgm:pt>
    <dgm:pt modelId="{56090C9F-83A0-495A-8C72-59A8BFE1C97D}" type="sibTrans" cxnId="{26ACCA32-4142-41DC-A321-F6CC163B78DD}">
      <dgm:prSet/>
      <dgm:spPr/>
      <dgm:t>
        <a:bodyPr/>
        <a:lstStyle/>
        <a:p>
          <a:endParaRPr lang="ru-RU"/>
        </a:p>
      </dgm:t>
    </dgm:pt>
    <dgm:pt modelId="{8576D05E-FCB0-4304-BFC8-FE7D9A3B22AD}">
      <dgm:prSet phldrT="[Текст]"/>
      <dgm:spPr/>
      <dgm:t>
        <a:bodyPr/>
        <a:lstStyle/>
        <a:p>
          <a:r>
            <a:rPr lang="ru-RU" b="1" dirty="0" smtClean="0"/>
            <a:t>ВТОРОЙ ЭТАП – разрыв,  КУЛЬМИНАЦИОННЫЙ МОМЕНТ – афиширование.</a:t>
          </a:r>
        </a:p>
        <a:p>
          <a:endParaRPr lang="ru-RU" b="1" dirty="0" smtClean="0"/>
        </a:p>
        <a:p>
          <a:r>
            <a:rPr lang="ru-RU" b="1" dirty="0" smtClean="0"/>
            <a:t>РЕФЛЕКСИВНЫЙ ЭТАП</a:t>
          </a:r>
          <a:endParaRPr lang="ru-RU" b="1" dirty="0"/>
        </a:p>
      </dgm:t>
    </dgm:pt>
    <dgm:pt modelId="{5FBB0005-DAF7-4D6E-BEDB-9D973BC81512}" type="parTrans" cxnId="{39F46C0A-BF87-4DB8-9116-619F8CDD9378}">
      <dgm:prSet/>
      <dgm:spPr/>
      <dgm:t>
        <a:bodyPr/>
        <a:lstStyle/>
        <a:p>
          <a:endParaRPr lang="ru-RU"/>
        </a:p>
      </dgm:t>
    </dgm:pt>
    <dgm:pt modelId="{A4C3877F-A78A-44BF-9D76-51CC736E957D}" type="sibTrans" cxnId="{39F46C0A-BF87-4DB8-9116-619F8CDD9378}">
      <dgm:prSet/>
      <dgm:spPr/>
      <dgm:t>
        <a:bodyPr/>
        <a:lstStyle/>
        <a:p>
          <a:endParaRPr lang="ru-RU"/>
        </a:p>
      </dgm:t>
    </dgm:pt>
    <dgm:pt modelId="{897FAE78-8B49-4725-8262-E336DF918095}" type="pres">
      <dgm:prSet presAssocID="{E4DA4FA4-9B4B-4FFA-A098-312C6A03049A}" presName="Name0" presStyleCnt="0">
        <dgm:presLayoutVars>
          <dgm:dir/>
          <dgm:animLvl val="lvl"/>
          <dgm:resizeHandles val="exact"/>
        </dgm:presLayoutVars>
      </dgm:prSet>
      <dgm:spPr/>
    </dgm:pt>
    <dgm:pt modelId="{BEDBF9F8-6510-45A5-BF96-C63BE739D509}" type="pres">
      <dgm:prSet presAssocID="{1A3A4A5E-12EF-4C1D-A901-01A6C7039B22}" presName="Name8" presStyleCnt="0"/>
      <dgm:spPr/>
    </dgm:pt>
    <dgm:pt modelId="{C303664C-2689-4224-8C71-1664B1E3D431}" type="pres">
      <dgm:prSet presAssocID="{1A3A4A5E-12EF-4C1D-A901-01A6C7039B22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ACD95E-42FF-40F3-915C-7A5C82FEAFAC}" type="pres">
      <dgm:prSet presAssocID="{1A3A4A5E-12EF-4C1D-A901-01A6C7039B2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FD15AA-6519-45C5-AA7C-D13A3C694B0C}" type="pres">
      <dgm:prSet presAssocID="{360C9451-934E-4F63-9017-1EB147C59B8E}" presName="Name8" presStyleCnt="0"/>
      <dgm:spPr/>
    </dgm:pt>
    <dgm:pt modelId="{B4D2595C-3845-4FEF-801B-0E0E9617C9F5}" type="pres">
      <dgm:prSet presAssocID="{360C9451-934E-4F63-9017-1EB147C59B8E}" presName="level" presStyleLbl="node1" presStyleIdx="1" presStyleCnt="3">
        <dgm:presLayoutVars>
          <dgm:chMax val="1"/>
          <dgm:bulletEnabled val="1"/>
        </dgm:presLayoutVars>
      </dgm:prSet>
      <dgm:spPr/>
    </dgm:pt>
    <dgm:pt modelId="{B61B9005-8155-48A7-95CB-2ED144BD135A}" type="pres">
      <dgm:prSet presAssocID="{360C9451-934E-4F63-9017-1EB147C59B8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FC0C381-DFF6-4F49-8937-84F0718198A8}" type="pres">
      <dgm:prSet presAssocID="{8576D05E-FCB0-4304-BFC8-FE7D9A3B22AD}" presName="Name8" presStyleCnt="0"/>
      <dgm:spPr/>
    </dgm:pt>
    <dgm:pt modelId="{37236249-30F7-4216-9D1B-EA34A6C4FE2A}" type="pres">
      <dgm:prSet presAssocID="{8576D05E-FCB0-4304-BFC8-FE7D9A3B22AD}" presName="level" presStyleLbl="node1" presStyleIdx="2" presStyleCnt="3">
        <dgm:presLayoutVars>
          <dgm:chMax val="1"/>
          <dgm:bulletEnabled val="1"/>
        </dgm:presLayoutVars>
      </dgm:prSet>
      <dgm:spPr/>
    </dgm:pt>
    <dgm:pt modelId="{AD9C7E2A-7885-4AD0-8EBB-23515D8C6E89}" type="pres">
      <dgm:prSet presAssocID="{8576D05E-FCB0-4304-BFC8-FE7D9A3B22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42D9B9C-B330-4B9A-B745-D8C4B86C7118}" type="presOf" srcId="{8576D05E-FCB0-4304-BFC8-FE7D9A3B22AD}" destId="{AD9C7E2A-7885-4AD0-8EBB-23515D8C6E89}" srcOrd="1" destOrd="0" presId="urn:microsoft.com/office/officeart/2005/8/layout/pyramid1"/>
    <dgm:cxn modelId="{5E256250-C578-41D8-B357-A5CA09DBBA66}" type="presOf" srcId="{E4DA4FA4-9B4B-4FFA-A098-312C6A03049A}" destId="{897FAE78-8B49-4725-8262-E336DF918095}" srcOrd="0" destOrd="0" presId="urn:microsoft.com/office/officeart/2005/8/layout/pyramid1"/>
    <dgm:cxn modelId="{C036968B-357C-40AD-BE11-64D86874BB28}" srcId="{E4DA4FA4-9B4B-4FFA-A098-312C6A03049A}" destId="{1A3A4A5E-12EF-4C1D-A901-01A6C7039B22}" srcOrd="0" destOrd="0" parTransId="{D23262A7-7C18-40CE-A220-D9A9892017E3}" sibTransId="{B3FB5661-70B4-4AC7-B3BB-3BF4DBD6EB15}"/>
    <dgm:cxn modelId="{F7B0BDB6-C367-43A7-B372-640BB42CE15B}" type="presOf" srcId="{1A3A4A5E-12EF-4C1D-A901-01A6C7039B22}" destId="{C303664C-2689-4224-8C71-1664B1E3D431}" srcOrd="0" destOrd="0" presId="urn:microsoft.com/office/officeart/2005/8/layout/pyramid1"/>
    <dgm:cxn modelId="{26ACCA32-4142-41DC-A321-F6CC163B78DD}" srcId="{E4DA4FA4-9B4B-4FFA-A098-312C6A03049A}" destId="{360C9451-934E-4F63-9017-1EB147C59B8E}" srcOrd="1" destOrd="0" parTransId="{F8ED9A82-13BA-4FF8-AA14-B401CB8D6A95}" sibTransId="{56090C9F-83A0-495A-8C72-59A8BFE1C97D}"/>
    <dgm:cxn modelId="{0C3C8667-7C3C-4243-8B00-A784D7CF3D67}" type="presOf" srcId="{8576D05E-FCB0-4304-BFC8-FE7D9A3B22AD}" destId="{37236249-30F7-4216-9D1B-EA34A6C4FE2A}" srcOrd="0" destOrd="0" presId="urn:microsoft.com/office/officeart/2005/8/layout/pyramid1"/>
    <dgm:cxn modelId="{919EDCCB-B415-401E-8726-B921F80E36BB}" type="presOf" srcId="{1A3A4A5E-12EF-4C1D-A901-01A6C7039B22}" destId="{BAACD95E-42FF-40F3-915C-7A5C82FEAFAC}" srcOrd="1" destOrd="0" presId="urn:microsoft.com/office/officeart/2005/8/layout/pyramid1"/>
    <dgm:cxn modelId="{FD9D7F9E-E00A-4013-8FA3-1CCB74FFF37A}" type="presOf" srcId="{360C9451-934E-4F63-9017-1EB147C59B8E}" destId="{B4D2595C-3845-4FEF-801B-0E0E9617C9F5}" srcOrd="0" destOrd="0" presId="urn:microsoft.com/office/officeart/2005/8/layout/pyramid1"/>
    <dgm:cxn modelId="{39F46C0A-BF87-4DB8-9116-619F8CDD9378}" srcId="{E4DA4FA4-9B4B-4FFA-A098-312C6A03049A}" destId="{8576D05E-FCB0-4304-BFC8-FE7D9A3B22AD}" srcOrd="2" destOrd="0" parTransId="{5FBB0005-DAF7-4D6E-BEDB-9D973BC81512}" sibTransId="{A4C3877F-A78A-44BF-9D76-51CC736E957D}"/>
    <dgm:cxn modelId="{FF758A13-554E-4609-8545-A98E8D1308B0}" type="presOf" srcId="{360C9451-934E-4F63-9017-1EB147C59B8E}" destId="{B61B9005-8155-48A7-95CB-2ED144BD135A}" srcOrd="1" destOrd="0" presId="urn:microsoft.com/office/officeart/2005/8/layout/pyramid1"/>
    <dgm:cxn modelId="{E0C9DF3A-3BE0-4C08-86AE-F6995F6B84EF}" type="presParOf" srcId="{897FAE78-8B49-4725-8262-E336DF918095}" destId="{BEDBF9F8-6510-45A5-BF96-C63BE739D509}" srcOrd="0" destOrd="0" presId="urn:microsoft.com/office/officeart/2005/8/layout/pyramid1"/>
    <dgm:cxn modelId="{C4860163-70A5-4FBA-8283-EE59AD4BAD61}" type="presParOf" srcId="{BEDBF9F8-6510-45A5-BF96-C63BE739D509}" destId="{C303664C-2689-4224-8C71-1664B1E3D431}" srcOrd="0" destOrd="0" presId="urn:microsoft.com/office/officeart/2005/8/layout/pyramid1"/>
    <dgm:cxn modelId="{0E3D14CD-42DD-4ECE-8D6A-2503F354272A}" type="presParOf" srcId="{BEDBF9F8-6510-45A5-BF96-C63BE739D509}" destId="{BAACD95E-42FF-40F3-915C-7A5C82FEAFAC}" srcOrd="1" destOrd="0" presId="urn:microsoft.com/office/officeart/2005/8/layout/pyramid1"/>
    <dgm:cxn modelId="{F7F0691F-BB96-460A-8BD3-BEF7DF75F94C}" type="presParOf" srcId="{897FAE78-8B49-4725-8262-E336DF918095}" destId="{4FFD15AA-6519-45C5-AA7C-D13A3C694B0C}" srcOrd="1" destOrd="0" presId="urn:microsoft.com/office/officeart/2005/8/layout/pyramid1"/>
    <dgm:cxn modelId="{EF9263D0-9CC6-4649-B4FF-40F16B9FA42F}" type="presParOf" srcId="{4FFD15AA-6519-45C5-AA7C-D13A3C694B0C}" destId="{B4D2595C-3845-4FEF-801B-0E0E9617C9F5}" srcOrd="0" destOrd="0" presId="urn:microsoft.com/office/officeart/2005/8/layout/pyramid1"/>
    <dgm:cxn modelId="{640E942E-77FC-407C-9750-315A96339919}" type="presParOf" srcId="{4FFD15AA-6519-45C5-AA7C-D13A3C694B0C}" destId="{B61B9005-8155-48A7-95CB-2ED144BD135A}" srcOrd="1" destOrd="0" presId="urn:microsoft.com/office/officeart/2005/8/layout/pyramid1"/>
    <dgm:cxn modelId="{1311A198-96AB-4EE5-85F6-4BFA0FE85DF9}" type="presParOf" srcId="{897FAE78-8B49-4725-8262-E336DF918095}" destId="{DFC0C381-DFF6-4F49-8937-84F0718198A8}" srcOrd="2" destOrd="0" presId="urn:microsoft.com/office/officeart/2005/8/layout/pyramid1"/>
    <dgm:cxn modelId="{CB9901DC-C3EB-483D-AA73-0D9F5F65AE56}" type="presParOf" srcId="{DFC0C381-DFF6-4F49-8937-84F0718198A8}" destId="{37236249-30F7-4216-9D1B-EA34A6C4FE2A}" srcOrd="0" destOrd="0" presId="urn:microsoft.com/office/officeart/2005/8/layout/pyramid1"/>
    <dgm:cxn modelId="{C34AF234-D619-4FDB-9BEF-BECBC2E1DDDE}" type="presParOf" srcId="{DFC0C381-DFF6-4F49-8937-84F0718198A8}" destId="{AD9C7E2A-7885-4AD0-8EBB-23515D8C6E8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18499A-7C98-4173-BD13-83167B88E0DB}">
      <dsp:nvSpPr>
        <dsp:cNvPr id="0" name=""/>
        <dsp:cNvSpPr/>
      </dsp:nvSpPr>
      <dsp:spPr>
        <a:xfrm rot="5400000">
          <a:off x="-247798" y="249366"/>
          <a:ext cx="1651992" cy="1156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rgbClr val="FFFF00"/>
              </a:solidFill>
            </a:rPr>
            <a:t>1</a:t>
          </a:r>
          <a:endParaRPr lang="ru-RU" sz="3300" kern="1200" dirty="0">
            <a:solidFill>
              <a:srgbClr val="FFFF00"/>
            </a:solidFill>
          </a:endParaRPr>
        </a:p>
      </dsp:txBody>
      <dsp:txXfrm rot="5400000">
        <a:off x="-247798" y="249366"/>
        <a:ext cx="1651992" cy="1156394"/>
      </dsp:txXfrm>
    </dsp:sp>
    <dsp:sp modelId="{CD560AD2-FF8E-452B-A370-48AA21930F67}">
      <dsp:nvSpPr>
        <dsp:cNvPr id="0" name=""/>
        <dsp:cNvSpPr/>
      </dsp:nvSpPr>
      <dsp:spPr>
        <a:xfrm rot="5400000">
          <a:off x="3927499" y="-2769537"/>
          <a:ext cx="1073794" cy="6616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форма </a:t>
          </a:r>
          <a:r>
            <a:rPr lang="ru-RU" sz="2300" kern="1200" dirty="0" smtClean="0"/>
            <a:t>занятия, которая создаёт условия для восхождения каждого участника к новому знанию и опыту путём открытия</a:t>
          </a:r>
          <a:endParaRPr lang="ru-RU" sz="2300" kern="1200" dirty="0"/>
        </a:p>
      </dsp:txBody>
      <dsp:txXfrm rot="5400000">
        <a:off x="3927499" y="-2769537"/>
        <a:ext cx="1073794" cy="6616005"/>
      </dsp:txXfrm>
    </dsp:sp>
    <dsp:sp modelId="{3101AB7D-9029-4B94-BB99-CF38DFD795B4}">
      <dsp:nvSpPr>
        <dsp:cNvPr id="0" name=""/>
        <dsp:cNvSpPr/>
      </dsp:nvSpPr>
      <dsp:spPr>
        <a:xfrm rot="5400000">
          <a:off x="-247798" y="1707802"/>
          <a:ext cx="1651992" cy="1156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rgbClr val="FFFF00"/>
              </a:solidFill>
            </a:rPr>
            <a:t>2</a:t>
          </a:r>
          <a:endParaRPr lang="ru-RU" sz="3300" kern="1200" dirty="0">
            <a:solidFill>
              <a:srgbClr val="FFFF00"/>
            </a:solidFill>
          </a:endParaRPr>
        </a:p>
      </dsp:txBody>
      <dsp:txXfrm rot="5400000">
        <a:off x="-247798" y="1707802"/>
        <a:ext cx="1651992" cy="1156394"/>
      </dsp:txXfrm>
    </dsp:sp>
    <dsp:sp modelId="{02CB92C5-934F-408B-B522-568CE5A15C30}">
      <dsp:nvSpPr>
        <dsp:cNvPr id="0" name=""/>
        <dsp:cNvSpPr/>
      </dsp:nvSpPr>
      <dsp:spPr>
        <a:xfrm rot="5400000">
          <a:off x="3927499" y="-1311101"/>
          <a:ext cx="1073794" cy="6616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занятие-действие </a:t>
          </a:r>
          <a:r>
            <a:rPr lang="ru-RU" sz="2300" kern="1200" dirty="0" smtClean="0"/>
            <a:t>по самообучению и обобществлению знаний в коллективе</a:t>
          </a:r>
          <a:endParaRPr lang="ru-RU" sz="2300" kern="1200" dirty="0"/>
        </a:p>
      </dsp:txBody>
      <dsp:txXfrm rot="5400000">
        <a:off x="3927499" y="-1311101"/>
        <a:ext cx="1073794" cy="6616005"/>
      </dsp:txXfrm>
    </dsp:sp>
    <dsp:sp modelId="{46369D48-A821-4B99-97CC-5E1AC960516D}">
      <dsp:nvSpPr>
        <dsp:cNvPr id="0" name=""/>
        <dsp:cNvSpPr/>
      </dsp:nvSpPr>
      <dsp:spPr>
        <a:xfrm rot="5400000">
          <a:off x="-247798" y="3166238"/>
          <a:ext cx="1651992" cy="1156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rgbClr val="FFFF00"/>
              </a:solidFill>
            </a:rPr>
            <a:t>3</a:t>
          </a:r>
          <a:endParaRPr lang="ru-RU" sz="3300" kern="1200" dirty="0">
            <a:solidFill>
              <a:srgbClr val="FFFF00"/>
            </a:solidFill>
          </a:endParaRPr>
        </a:p>
      </dsp:txBody>
      <dsp:txXfrm rot="5400000">
        <a:off x="-247798" y="3166238"/>
        <a:ext cx="1651992" cy="1156394"/>
      </dsp:txXfrm>
    </dsp:sp>
    <dsp:sp modelId="{4A948EA0-BF1C-402E-8ACF-2C85377BDFF2}">
      <dsp:nvSpPr>
        <dsp:cNvPr id="0" name=""/>
        <dsp:cNvSpPr/>
      </dsp:nvSpPr>
      <dsp:spPr>
        <a:xfrm rot="5400000">
          <a:off x="3927499" y="147334"/>
          <a:ext cx="1073794" cy="6616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цепь </a:t>
          </a:r>
          <a:r>
            <a:rPr lang="ru-RU" sz="2300" kern="1200" dirty="0" smtClean="0"/>
            <a:t>творческих заданий</a:t>
          </a:r>
          <a:endParaRPr lang="ru-RU" sz="2300" kern="1200" dirty="0"/>
        </a:p>
      </dsp:txBody>
      <dsp:txXfrm rot="5400000">
        <a:off x="3927499" y="147334"/>
        <a:ext cx="1073794" cy="66160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8C04FF-D149-4BA3-B6C3-D0310BA7F4A9}">
      <dsp:nvSpPr>
        <dsp:cNvPr id="0" name=""/>
        <dsp:cNvSpPr/>
      </dsp:nvSpPr>
      <dsp:spPr>
        <a:xfrm>
          <a:off x="2428" y="933603"/>
          <a:ext cx="2368153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А)</a:t>
          </a:r>
          <a:endParaRPr lang="ru-RU" sz="1800" kern="1200" dirty="0"/>
        </a:p>
      </dsp:txBody>
      <dsp:txXfrm>
        <a:off x="2428" y="933603"/>
        <a:ext cx="2368153" cy="518400"/>
      </dsp:txXfrm>
    </dsp:sp>
    <dsp:sp modelId="{9AC14996-1155-4332-B3D9-03D858DD79A1}">
      <dsp:nvSpPr>
        <dsp:cNvPr id="0" name=""/>
        <dsp:cNvSpPr/>
      </dsp:nvSpPr>
      <dsp:spPr>
        <a:xfrm>
          <a:off x="14269" y="1388139"/>
          <a:ext cx="2368153" cy="21863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kern="1200" baseline="0" dirty="0" smtClean="0"/>
            <a:t>отношение </a:t>
          </a:r>
          <a:r>
            <a:rPr lang="ru-RU" sz="1800" b="1" i="0" kern="1200" baseline="0" dirty="0" smtClean="0"/>
            <a:t>учителя к ученику, как к равнозначному себе</a:t>
          </a:r>
          <a:endParaRPr lang="ru-RU" sz="1800" b="1" i="0" kern="1200" baseline="0" dirty="0"/>
        </a:p>
      </dsp:txBody>
      <dsp:txXfrm>
        <a:off x="14269" y="1388139"/>
        <a:ext cx="2368153" cy="2186392"/>
      </dsp:txXfrm>
    </dsp:sp>
    <dsp:sp modelId="{4AD94458-4502-4C8D-8AD3-37C5EE23D633}">
      <dsp:nvSpPr>
        <dsp:cNvPr id="0" name=""/>
        <dsp:cNvSpPr/>
      </dsp:nvSpPr>
      <dsp:spPr>
        <a:xfrm>
          <a:off x="2702123" y="933603"/>
          <a:ext cx="2368153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Б)</a:t>
          </a:r>
          <a:endParaRPr lang="ru-RU" sz="1800" kern="1200" dirty="0"/>
        </a:p>
      </dsp:txBody>
      <dsp:txXfrm>
        <a:off x="2702123" y="933603"/>
        <a:ext cx="2368153" cy="518400"/>
      </dsp:txXfrm>
    </dsp:sp>
    <dsp:sp modelId="{E109C8BF-EA8B-426E-8AFB-4A11774EAC1A}">
      <dsp:nvSpPr>
        <dsp:cNvPr id="0" name=""/>
        <dsp:cNvSpPr/>
      </dsp:nvSpPr>
      <dsp:spPr>
        <a:xfrm>
          <a:off x="2728907" y="1488975"/>
          <a:ext cx="2368153" cy="21863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самостоятельное </a:t>
          </a:r>
          <a:r>
            <a:rPr lang="ru-RU" sz="1800" b="1" kern="1200" dirty="0" smtClean="0"/>
            <a:t>«строительство» знаний учеником методом критического отношения к существующей информации</a:t>
          </a:r>
          <a:endParaRPr lang="ru-RU" sz="1800" b="1" kern="1200" dirty="0"/>
        </a:p>
      </dsp:txBody>
      <dsp:txXfrm>
        <a:off x="2728907" y="1488975"/>
        <a:ext cx="2368153" cy="2186392"/>
      </dsp:txXfrm>
    </dsp:sp>
    <dsp:sp modelId="{66AE0BC1-63E8-45EC-BA57-1C8C92B04FF1}">
      <dsp:nvSpPr>
        <dsp:cNvPr id="0" name=""/>
        <dsp:cNvSpPr/>
      </dsp:nvSpPr>
      <dsp:spPr>
        <a:xfrm>
          <a:off x="5401818" y="933603"/>
          <a:ext cx="2368153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В)</a:t>
          </a:r>
          <a:endParaRPr lang="ru-RU" sz="1800" kern="1200" dirty="0"/>
        </a:p>
      </dsp:txBody>
      <dsp:txXfrm>
        <a:off x="5401818" y="933603"/>
        <a:ext cx="2368153" cy="518400"/>
      </dsp:txXfrm>
    </dsp:sp>
    <dsp:sp modelId="{B7219B58-B95F-4BFD-9ECA-E8F92DC63EC3}">
      <dsp:nvSpPr>
        <dsp:cNvPr id="0" name=""/>
        <dsp:cNvSpPr/>
      </dsp:nvSpPr>
      <dsp:spPr>
        <a:xfrm>
          <a:off x="5372121" y="1488975"/>
          <a:ext cx="2368153" cy="21863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плюрализм </a:t>
          </a:r>
          <a:r>
            <a:rPr lang="ru-RU" sz="1800" b="1" kern="1200" dirty="0" smtClean="0"/>
            <a:t>мнений</a:t>
          </a:r>
          <a:endParaRPr lang="ru-RU" sz="1800" b="1" kern="1200" dirty="0"/>
        </a:p>
      </dsp:txBody>
      <dsp:txXfrm>
        <a:off x="5372121" y="1488975"/>
        <a:ext cx="2368153" cy="218639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582465-C9E3-4336-91B8-F3F8A65046F5}">
      <dsp:nvSpPr>
        <dsp:cNvPr id="0" name=""/>
        <dsp:cNvSpPr/>
      </dsp:nvSpPr>
      <dsp:spPr>
        <a:xfrm>
          <a:off x="0" y="3836228"/>
          <a:ext cx="7772400" cy="12708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ВАЖЕН НЕ ТОЛЬКО И НЕ СТОЛЬКО РЕЗУЛЬТАТ, СКОЛЬКО САМ ПРОЦЕСС</a:t>
          </a:r>
          <a:endParaRPr lang="ru-RU" sz="1700" b="1" kern="1200" dirty="0"/>
        </a:p>
      </dsp:txBody>
      <dsp:txXfrm>
        <a:off x="0" y="3836228"/>
        <a:ext cx="7772400" cy="686240"/>
      </dsp:txXfrm>
    </dsp:sp>
    <dsp:sp modelId="{EA7100CC-6328-4E84-9354-73D6055596C8}">
      <dsp:nvSpPr>
        <dsp:cNvPr id="0" name=""/>
        <dsp:cNvSpPr/>
      </dsp:nvSpPr>
      <dsp:spPr>
        <a:xfrm>
          <a:off x="0" y="4558961"/>
          <a:ext cx="7772400" cy="5845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сверка старых знаний с новыми, которые ученик выстроил САМ,  ИСПЫТАТЬ РАЗРЫВ</a:t>
          </a:r>
          <a:endParaRPr lang="ru-RU" sz="1500" b="1" kern="1200" dirty="0"/>
        </a:p>
      </dsp:txBody>
      <dsp:txXfrm>
        <a:off x="0" y="4558961"/>
        <a:ext cx="7772400" cy="584574"/>
      </dsp:txXfrm>
    </dsp:sp>
    <dsp:sp modelId="{EBB6128C-18B0-4820-B5BB-4BB3CB63182E}">
      <dsp:nvSpPr>
        <dsp:cNvPr id="0" name=""/>
        <dsp:cNvSpPr/>
      </dsp:nvSpPr>
      <dsp:spPr>
        <a:xfrm rot="10800000">
          <a:off x="0" y="1936360"/>
          <a:ext cx="7772400" cy="195451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позиция мастера - консультанта</a:t>
          </a:r>
          <a:endParaRPr lang="ru-RU" sz="1700" b="1" kern="1200" dirty="0"/>
        </a:p>
      </dsp:txBody>
      <dsp:txXfrm>
        <a:off x="0" y="1936360"/>
        <a:ext cx="7772400" cy="686034"/>
      </dsp:txXfrm>
    </dsp:sp>
    <dsp:sp modelId="{322BC683-3A96-44F8-B845-10E152E381D4}">
      <dsp:nvSpPr>
        <dsp:cNvPr id="0" name=""/>
        <dsp:cNvSpPr/>
      </dsp:nvSpPr>
      <dsp:spPr>
        <a:xfrm>
          <a:off x="0" y="2622394"/>
          <a:ext cx="7772400" cy="584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советчик, помогающий осмыслить новую работу,  передать не информацию. а способы деятельности  (исследования, анализа, создания творческой работы</a:t>
          </a:r>
          <a:r>
            <a:rPr lang="ru-RU" sz="1500" kern="1200" dirty="0" smtClean="0"/>
            <a:t>)</a:t>
          </a:r>
          <a:endParaRPr lang="ru-RU" sz="1500" kern="1200" dirty="0"/>
        </a:p>
      </dsp:txBody>
      <dsp:txXfrm>
        <a:off x="0" y="2622394"/>
        <a:ext cx="7772400" cy="584399"/>
      </dsp:txXfrm>
    </dsp:sp>
    <dsp:sp modelId="{30F6B78A-A0B3-47C6-AA9E-8BC9A3FF96AE}">
      <dsp:nvSpPr>
        <dsp:cNvPr id="0" name=""/>
        <dsp:cNvSpPr/>
      </dsp:nvSpPr>
      <dsp:spPr>
        <a:xfrm rot="10800000">
          <a:off x="0" y="909"/>
          <a:ext cx="7772400" cy="195451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поиск-исследование, поиск-открытие,</a:t>
          </a:r>
          <a:endParaRPr lang="ru-RU" sz="1700" b="1" kern="1200" dirty="0"/>
        </a:p>
      </dsp:txBody>
      <dsp:txXfrm>
        <a:off x="0" y="909"/>
        <a:ext cx="7772400" cy="686034"/>
      </dsp:txXfrm>
    </dsp:sp>
    <dsp:sp modelId="{0BAD6AFD-6CC5-4DB4-BB31-4A12E8602D13}">
      <dsp:nvSpPr>
        <dsp:cNvPr id="0" name=""/>
        <dsp:cNvSpPr/>
      </dsp:nvSpPr>
      <dsp:spPr>
        <a:xfrm>
          <a:off x="0" y="686943"/>
          <a:ext cx="3886199" cy="584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путешествие со своими открытиями</a:t>
          </a:r>
          <a:endParaRPr lang="ru-RU" sz="1500" b="1" kern="1200" dirty="0"/>
        </a:p>
      </dsp:txBody>
      <dsp:txXfrm>
        <a:off x="0" y="686943"/>
        <a:ext cx="3886199" cy="584399"/>
      </dsp:txXfrm>
    </dsp:sp>
    <dsp:sp modelId="{DE9D0C7F-A94C-4819-94AF-C4396F9B32D9}">
      <dsp:nvSpPr>
        <dsp:cNvPr id="0" name=""/>
        <dsp:cNvSpPr/>
      </dsp:nvSpPr>
      <dsp:spPr>
        <a:xfrm>
          <a:off x="3886200" y="686943"/>
          <a:ext cx="3886199" cy="584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индивидуально, в коллективе</a:t>
          </a:r>
          <a:endParaRPr lang="ru-RU" sz="1500" b="1" kern="1200" dirty="0"/>
        </a:p>
      </dsp:txBody>
      <dsp:txXfrm>
        <a:off x="3886200" y="686943"/>
        <a:ext cx="3886199" cy="58439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03664C-2689-4224-8C71-1664B1E3D431}">
      <dsp:nvSpPr>
        <dsp:cNvPr id="0" name=""/>
        <dsp:cNvSpPr/>
      </dsp:nvSpPr>
      <dsp:spPr>
        <a:xfrm>
          <a:off x="2590800" y="0"/>
          <a:ext cx="2590800" cy="1524000"/>
        </a:xfrm>
        <a:prstGeom prst="trapezoid">
          <a:avLst>
            <a:gd name="adj" fmla="val 8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ВСТУПИТЕЛЬНЫЙ ЭТАП  </a:t>
          </a:r>
          <a:r>
            <a:rPr lang="ru-RU" sz="1700" b="1" kern="1200" dirty="0" smtClean="0"/>
            <a:t>- «индуктор» или проблемная ситуация</a:t>
          </a:r>
          <a:endParaRPr lang="ru-RU" sz="1700" b="1" kern="1200" dirty="0"/>
        </a:p>
      </dsp:txBody>
      <dsp:txXfrm>
        <a:off x="2590800" y="0"/>
        <a:ext cx="2590800" cy="1524000"/>
      </dsp:txXfrm>
    </dsp:sp>
    <dsp:sp modelId="{B4D2595C-3845-4FEF-801B-0E0E9617C9F5}">
      <dsp:nvSpPr>
        <dsp:cNvPr id="0" name=""/>
        <dsp:cNvSpPr/>
      </dsp:nvSpPr>
      <dsp:spPr>
        <a:xfrm>
          <a:off x="1295400" y="1523999"/>
          <a:ext cx="5181600" cy="1524000"/>
        </a:xfrm>
        <a:prstGeom prst="trapezoid">
          <a:avLst>
            <a:gd name="adj" fmla="val 8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ПЕРВЫЙ ЭТАП – </a:t>
          </a:r>
          <a:r>
            <a:rPr lang="ru-RU" sz="1700" b="1" kern="1200" dirty="0" err="1" smtClean="0">
              <a:solidFill>
                <a:schemeClr val="tx1"/>
              </a:solidFill>
            </a:rPr>
            <a:t>самоконструкция</a:t>
          </a:r>
          <a:r>
            <a:rPr lang="ru-RU" sz="1700" b="1" kern="1200" dirty="0" smtClean="0">
              <a:solidFill>
                <a:schemeClr val="tx1"/>
              </a:solidFill>
            </a:rPr>
            <a:t>, </a:t>
          </a:r>
          <a:r>
            <a:rPr lang="ru-RU" sz="1700" b="1" kern="1200" dirty="0" err="1" smtClean="0">
              <a:solidFill>
                <a:schemeClr val="tx1"/>
              </a:solidFill>
            </a:rPr>
            <a:t>социоконструкция</a:t>
          </a:r>
          <a:r>
            <a:rPr lang="ru-RU" sz="1700" b="1" kern="1200" dirty="0" smtClean="0">
              <a:solidFill>
                <a:schemeClr val="tx1"/>
              </a:solidFill>
            </a:rPr>
            <a:t>,  социализация-обнародование, промежуточная рефлексия, </a:t>
          </a:r>
          <a:r>
            <a:rPr lang="ru-RU" sz="1700" b="1" kern="1200" dirty="0" err="1" smtClean="0">
              <a:solidFill>
                <a:schemeClr val="tx1"/>
              </a:solidFill>
            </a:rPr>
            <a:t>самокоррекция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2202179" y="1523999"/>
        <a:ext cx="3368040" cy="1524000"/>
      </dsp:txXfrm>
    </dsp:sp>
    <dsp:sp modelId="{37236249-30F7-4216-9D1B-EA34A6C4FE2A}">
      <dsp:nvSpPr>
        <dsp:cNvPr id="0" name=""/>
        <dsp:cNvSpPr/>
      </dsp:nvSpPr>
      <dsp:spPr>
        <a:xfrm>
          <a:off x="0" y="3047999"/>
          <a:ext cx="7772400" cy="1524000"/>
        </a:xfrm>
        <a:prstGeom prst="trapezoid">
          <a:avLst>
            <a:gd name="adj" fmla="val 8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ВТОРОЙ ЭТАП – разрыв,  КУЛЬМИНАЦИОННЫЙ МОМЕНТ – афиширование.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b="1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РЕФЛЕКСИВНЫЙ ЭТАП</a:t>
          </a:r>
          <a:endParaRPr lang="ru-RU" sz="1700" b="1" kern="1200" dirty="0"/>
        </a:p>
      </dsp:txBody>
      <dsp:txXfrm>
        <a:off x="1360169" y="3047999"/>
        <a:ext cx="5052060" cy="152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87CBA-067F-4EAE-9766-5BA400FA8972}" type="datetimeFigureOut">
              <a:rPr lang="ru-RU" smtClean="0"/>
              <a:t>10.03.2003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5E2DB-89FB-435A-9549-B9C430EBB6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5E2DB-89FB-435A-9549-B9C430EBB6F7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10.03.2003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4643446"/>
            <a:ext cx="6030674" cy="18573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Презентация выполнена учителем русского языка и литературы </a:t>
            </a:r>
            <a:r>
              <a:rPr lang="ru-RU" sz="2800" dirty="0" err="1" smtClean="0"/>
              <a:t>Овчинниковой</a:t>
            </a:r>
            <a:r>
              <a:rPr lang="ru-RU" sz="2800" dirty="0" smtClean="0"/>
              <a:t> О.В.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АКТИВНАЯ ФОРМА ПЕДАГОГИЧЕСКОГО ПРОЦЕССА – МАСТЕРСКАЯ «ДЕМАРШ»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       «</a:t>
            </a:r>
            <a:r>
              <a:rPr lang="ru-RU" sz="6000" b="1" dirty="0" smtClean="0">
                <a:solidFill>
                  <a:srgbClr val="FF0000"/>
                </a:solidFill>
              </a:rPr>
              <a:t>ДЕМАРШ» </a:t>
            </a:r>
            <a:r>
              <a:rPr lang="ru-RU" sz="6000" b="1" dirty="0" smtClean="0">
                <a:solidFill>
                  <a:srgbClr val="FF0000"/>
                </a:solidFill>
              </a:rPr>
              <a:t>– </a:t>
            </a:r>
            <a:r>
              <a:rPr lang="ru-RU" sz="6000" b="1" dirty="0" smtClean="0">
                <a:solidFill>
                  <a:srgbClr val="FF0000"/>
                </a:solidFill>
              </a:rPr>
              <a:t>ЭТО</a:t>
            </a:r>
            <a:r>
              <a:rPr lang="ru-RU" sz="6000" b="1" dirty="0" smtClean="0">
                <a:solidFill>
                  <a:srgbClr val="FF0000"/>
                </a:solidFill>
              </a:rPr>
              <a:t> </a:t>
            </a:r>
            <a:endParaRPr lang="ru-RU" sz="6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ХАРАКТЕРНЫЕ ЧЕРТЫ МАСТЕРСКОЙ:</a:t>
            </a:r>
            <a:endParaRPr lang="ru-RU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ПОЛУЧЕНИЕ ЗНАНИЙ В МАСТЕРСКОЙ: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857224" y="1428736"/>
          <a:ext cx="77724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ПЛАН ПЕДАГОГИЧЕСКОГО ПРОЦЕССА: 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85728"/>
            <a:ext cx="8858280" cy="202884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ИНДУКТОР –    СИСТЕМООБРАЗУЮЩИЙ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ЭЛЕМЕНТ ЗАНЯТИЯ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8814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Первое задание, мотивирующее дальнейшую деятельность участников мастерской. Оно соотносится с чувствами, мыслями, эмоциями, создаёт личное отношение к предмету обсуждения, актуализирует опыт каждого, пробуждает творческую фантазию и познавательный интерес, ВКЛЮЧАЕТ УЧАСТНИКОВ ЗАНЯТИЯ В ДЕЯТЕЛЬНОСТЬ.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207645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ПЕРВЫЙ ЭТАП  - РАБОТА С МАТЕРИАЛОМ, ИНФОРМАЦИЕЙ, СИТУАЦИЕЙ, ОПЫТОМ ОТНОШЕНИЙ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547938"/>
            <a:ext cx="8858280" cy="3952896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ru-RU" b="1" dirty="0" err="1" smtClean="0">
                <a:solidFill>
                  <a:schemeClr val="tx1"/>
                </a:solidFill>
              </a:rPr>
              <a:t>самоконструкция</a:t>
            </a:r>
            <a:r>
              <a:rPr lang="ru-RU" b="1" dirty="0" smtClean="0">
                <a:solidFill>
                  <a:schemeClr val="tx1"/>
                </a:solidFill>
              </a:rPr>
              <a:t> – индивидуальное создание гипотезы, решения, текста, рисунка, проекта;</a:t>
            </a:r>
          </a:p>
          <a:p>
            <a:pPr marL="457200" indent="-457200">
              <a:buAutoNum type="arabicParenR"/>
            </a:pPr>
            <a:r>
              <a:rPr lang="ru-RU" b="1" dirty="0" err="1" smtClean="0">
                <a:solidFill>
                  <a:schemeClr val="tx1"/>
                </a:solidFill>
              </a:rPr>
              <a:t>с</a:t>
            </a:r>
            <a:r>
              <a:rPr lang="ru-RU" b="1" dirty="0" err="1" smtClean="0">
                <a:solidFill>
                  <a:schemeClr val="tx1"/>
                </a:solidFill>
              </a:rPr>
              <a:t>оциоконструкция</a:t>
            </a:r>
            <a:r>
              <a:rPr lang="ru-RU" b="1" dirty="0" smtClean="0">
                <a:solidFill>
                  <a:schemeClr val="tx1"/>
                </a:solidFill>
              </a:rPr>
              <a:t> – построение этих решений группой;</a:t>
            </a:r>
          </a:p>
          <a:p>
            <a:pPr marL="457200" indent="-457200">
              <a:buAutoNum type="arabicParenR"/>
            </a:pPr>
            <a:r>
              <a:rPr lang="ru-RU" b="1" dirty="0" smtClean="0">
                <a:solidFill>
                  <a:schemeClr val="tx1"/>
                </a:solidFill>
              </a:rPr>
              <a:t>с</a:t>
            </a:r>
            <a:r>
              <a:rPr lang="ru-RU" b="1" dirty="0" smtClean="0">
                <a:solidFill>
                  <a:schemeClr val="tx1"/>
                </a:solidFill>
              </a:rPr>
              <a:t>оциализация – обнародование, обсуждение всего, что сделано индивидуально, в группе.</a:t>
            </a:r>
          </a:p>
          <a:p>
            <a:pPr marL="457200" indent="-457200"/>
            <a:r>
              <a:rPr lang="ru-RU" b="1" dirty="0" smtClean="0">
                <a:solidFill>
                  <a:srgbClr val="FF0000"/>
                </a:solidFill>
              </a:rPr>
              <a:t>ВСЕ МНЕНИЯ ДОЛЖНЫ БЫТЬ УСЛЫШАНЫ, ГИПОТЕЗЫ РАССМОТРЕНЫ.</a:t>
            </a:r>
          </a:p>
          <a:p>
            <a:pPr marL="457200" indent="-45720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0"/>
            <a:ext cx="7772400" cy="2314575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ВТОРОЙ ЭТАП – ОБРАЩЕНИЕ УЧАСТНИКОВ К НОВОЙ ИНФОРМАЦИИ, ЕЁ ОБРАБОТКА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547938"/>
            <a:ext cx="8501122" cy="3810020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arenR"/>
            </a:pPr>
            <a:r>
              <a:rPr lang="ru-RU" b="1" dirty="0" smtClean="0">
                <a:solidFill>
                  <a:schemeClr val="tx1"/>
                </a:solidFill>
              </a:rPr>
              <a:t>с</a:t>
            </a:r>
            <a:r>
              <a:rPr lang="ru-RU" b="1" dirty="0" smtClean="0">
                <a:solidFill>
                  <a:schemeClr val="tx1"/>
                </a:solidFill>
              </a:rPr>
              <a:t>оставление схем, афиш, рисунков, плакатов, газет;</a:t>
            </a:r>
          </a:p>
          <a:p>
            <a:pPr marL="457200" indent="-457200">
              <a:buAutoNum type="arabicParenR"/>
            </a:pPr>
            <a:r>
              <a:rPr lang="ru-RU" b="1" dirty="0" smtClean="0">
                <a:solidFill>
                  <a:schemeClr val="tx1"/>
                </a:solidFill>
              </a:rPr>
              <a:t>к</a:t>
            </a:r>
            <a:r>
              <a:rPr lang="ru-RU" b="1" dirty="0" smtClean="0">
                <a:solidFill>
                  <a:schemeClr val="tx1"/>
                </a:solidFill>
              </a:rPr>
              <a:t>орректировка творческого продукта (обсуждение в группе способствует возникновению «разрыва»)</a:t>
            </a:r>
          </a:p>
          <a:p>
            <a:pPr marL="457200" indent="-457200">
              <a:buAutoNum type="arabicParenR"/>
            </a:pPr>
            <a:r>
              <a:rPr lang="ru-RU" b="1" dirty="0" smtClean="0">
                <a:solidFill>
                  <a:schemeClr val="tx1"/>
                </a:solidFill>
              </a:rPr>
              <a:t>Разрыв – внутреннее осознание участником мастерской неполноты или несоответствия своего старого знания новому, внутренний эмоциональный конфликт, подвигающий к углублению в проблему, к поиску ответов…</a:t>
            </a:r>
          </a:p>
          <a:p>
            <a:pPr marL="457200" indent="-457200">
              <a:buAutoNum type="arabicParenR"/>
            </a:pPr>
            <a:r>
              <a:rPr lang="ru-RU" b="1" dirty="0" smtClean="0">
                <a:solidFill>
                  <a:schemeClr val="tx1"/>
                </a:solidFill>
              </a:rPr>
              <a:t>Кульминация – афиширование – представление участниками своих открытий, позиций, текстов.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r>
              <a:rPr lang="ru-RU" sz="5400" b="1" dirty="0" smtClean="0">
                <a:solidFill>
                  <a:schemeClr val="tx1"/>
                </a:solidFill>
              </a:rPr>
              <a:t>РЕФЛЕКСИВНЫЙ ЭТАП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02433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-ЭТО ЗАВЕРШЕНИЕ РАБОТЫ ОБЩИМ АНАЛИЗОМ ПЕРЕЖИТОГО, ПОНЯТОГО, ОТКРЫТОГО В СЕБЕ. 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-ЭТО САМОАНАЛИЗ, АНАЛИЗ 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ДВИЖЕНИЯ СОБСТВЕННОЙ МЫСЛИ,  ЧУВСТВА, МИРООЩУЩЕНИЯ, ЗНАНИЙ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145</TotalTime>
  <Words>404</Words>
  <PresentationFormat>Экран (4:3)</PresentationFormat>
  <Paragraphs>46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АКТИВНАЯ ФОРМА ПЕДАГОГИЧЕСКОГО ПРОЦЕССА – МАСТЕРСКАЯ «ДЕМАРШ» </vt:lpstr>
      <vt:lpstr>       «ДЕМАРШ» – ЭТО </vt:lpstr>
      <vt:lpstr>ХАРАКТЕРНЫЕ ЧЕРТЫ МАСТЕРСКОЙ:</vt:lpstr>
      <vt:lpstr>ПОЛУЧЕНИЕ ЗНАНИЙ В МАСТЕРСКОЙ:</vt:lpstr>
      <vt:lpstr>ПЛАН ПЕДАГОГИЧЕСКОГО ПРОЦЕССА: </vt:lpstr>
      <vt:lpstr>ИНДУКТОР –    СИСТЕМООБРАЗУЮЩИЙ ЭЛЕМЕНТ ЗАНЯТИЯ</vt:lpstr>
      <vt:lpstr>ПЕРВЫЙ ЭТАП  - РАБОТА С МАТЕРИАЛОМ, ИНФОРМАЦИЕЙ, СИТУАЦИЕЙ, ОПЫТОМ ОТНОШЕНИЙ</vt:lpstr>
      <vt:lpstr>ВТОРОЙ ЭТАП – ОБРАЩЕНИЕ УЧАСТНИКОВ К НОВОЙ ИНФОРМАЦИИ, ЕЁ ОБРАБОТКА</vt:lpstr>
      <vt:lpstr>     РЕФЛЕКСИВНЫЙ ЭТАП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Древнерусская литература (задания к зачёту для 8 класса) </dc:title>
  <cp:lastModifiedBy>Admin</cp:lastModifiedBy>
  <cp:revision>32</cp:revision>
  <dcterms:modified xsi:type="dcterms:W3CDTF">2003-03-10T00:14:40Z</dcterms:modified>
</cp:coreProperties>
</file>