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1A87EC-9385-4374-80E8-AD77D3291D0F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D53845-2D0D-4E22-A6B8-730DEABC528F}">
      <dgm:prSet phldrT="[Текст]"/>
      <dgm:spPr/>
      <dgm:t>
        <a:bodyPr/>
        <a:lstStyle/>
        <a:p>
          <a:pPr algn="ctr"/>
          <a:r>
            <a:rPr lang="ru-RU" dirty="0" smtClean="0"/>
            <a:t>Эффективность</a:t>
          </a:r>
          <a:endParaRPr lang="ru-RU" dirty="0"/>
        </a:p>
      </dgm:t>
    </dgm:pt>
    <dgm:pt modelId="{E7513CD9-7439-4608-888D-62676CAB8BB7}" type="parTrans" cxnId="{F10E0575-2AB5-4794-828F-9A67AB09BA16}">
      <dgm:prSet/>
      <dgm:spPr/>
      <dgm:t>
        <a:bodyPr/>
        <a:lstStyle/>
        <a:p>
          <a:pPr algn="ctr"/>
          <a:endParaRPr lang="ru-RU"/>
        </a:p>
      </dgm:t>
    </dgm:pt>
    <dgm:pt modelId="{A3FBE712-1914-4161-8B92-C71E4B7F3F7B}" type="sibTrans" cxnId="{F10E0575-2AB5-4794-828F-9A67AB09BA16}">
      <dgm:prSet/>
      <dgm:spPr/>
      <dgm:t>
        <a:bodyPr/>
        <a:lstStyle/>
        <a:p>
          <a:pPr algn="ctr"/>
          <a:endParaRPr lang="ru-RU"/>
        </a:p>
      </dgm:t>
    </dgm:pt>
    <dgm:pt modelId="{41DEDE12-3097-4FD0-B66E-31F1BEB0F5D8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/>
          <a:r>
            <a:rPr lang="ru-RU" sz="1800" dirty="0" smtClean="0">
              <a:solidFill>
                <a:srgbClr val="7030A0"/>
              </a:solidFill>
              <a:latin typeface="Impact" pitchFamily="34" charset="0"/>
            </a:rPr>
            <a:t>Эмоциональная уравновешенность</a:t>
          </a:r>
          <a:endParaRPr lang="ru-RU" sz="1800" dirty="0">
            <a:solidFill>
              <a:srgbClr val="7030A0"/>
            </a:solidFill>
            <a:latin typeface="Impact" pitchFamily="34" charset="0"/>
          </a:endParaRPr>
        </a:p>
      </dgm:t>
    </dgm:pt>
    <dgm:pt modelId="{CD3AB851-086C-4A4B-BEE5-9A5B8E241DB8}" type="parTrans" cxnId="{8CE6E257-EAF1-4A7D-9EE7-A03DB7ACEAFE}">
      <dgm:prSet/>
      <dgm:spPr/>
      <dgm:t>
        <a:bodyPr/>
        <a:lstStyle/>
        <a:p>
          <a:pPr algn="ctr"/>
          <a:endParaRPr lang="ru-RU"/>
        </a:p>
      </dgm:t>
    </dgm:pt>
    <dgm:pt modelId="{59C62884-1BC2-4FCE-9C0F-5B348A6BDD19}" type="sibTrans" cxnId="{8CE6E257-EAF1-4A7D-9EE7-A03DB7ACEAFE}">
      <dgm:prSet/>
      <dgm:spPr/>
      <dgm:t>
        <a:bodyPr/>
        <a:lstStyle/>
        <a:p>
          <a:pPr algn="ctr"/>
          <a:endParaRPr lang="ru-RU"/>
        </a:p>
      </dgm:t>
    </dgm:pt>
    <dgm:pt modelId="{80644469-853E-4CC3-9410-3C8A45300273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/>
          <a:r>
            <a:rPr lang="ru-RU" sz="1800" dirty="0" smtClean="0">
              <a:solidFill>
                <a:srgbClr val="7030A0"/>
              </a:solidFill>
              <a:latin typeface="Impact" pitchFamily="34" charset="0"/>
            </a:rPr>
            <a:t>Доброжелательный тон</a:t>
          </a:r>
          <a:endParaRPr lang="ru-RU" sz="1800" dirty="0">
            <a:solidFill>
              <a:srgbClr val="7030A0"/>
            </a:solidFill>
            <a:latin typeface="Impact" pitchFamily="34" charset="0"/>
          </a:endParaRPr>
        </a:p>
      </dgm:t>
    </dgm:pt>
    <dgm:pt modelId="{E330CC2B-642D-4E04-868B-7D9B43EF01E0}" type="parTrans" cxnId="{0F43238F-F022-4B54-93DA-125105A0D803}">
      <dgm:prSet/>
      <dgm:spPr/>
      <dgm:t>
        <a:bodyPr/>
        <a:lstStyle/>
        <a:p>
          <a:pPr algn="ctr"/>
          <a:endParaRPr lang="ru-RU"/>
        </a:p>
      </dgm:t>
    </dgm:pt>
    <dgm:pt modelId="{8219C687-040B-4D7A-87EA-F6CD27F827A6}" type="sibTrans" cxnId="{0F43238F-F022-4B54-93DA-125105A0D803}">
      <dgm:prSet/>
      <dgm:spPr/>
      <dgm:t>
        <a:bodyPr/>
        <a:lstStyle/>
        <a:p>
          <a:pPr algn="ctr"/>
          <a:endParaRPr lang="ru-RU"/>
        </a:p>
      </dgm:t>
    </dgm:pt>
    <dgm:pt modelId="{B8CEC105-561E-4B02-B84F-5799741CAC62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/>
          <a:r>
            <a:rPr lang="ru-RU" sz="1800" dirty="0" smtClean="0">
              <a:solidFill>
                <a:srgbClr val="7030A0"/>
              </a:solidFill>
              <a:latin typeface="Impact" pitchFamily="34" charset="0"/>
            </a:rPr>
            <a:t>Перевес положительной оценки над отрицательной</a:t>
          </a:r>
          <a:endParaRPr lang="ru-RU" sz="1800" dirty="0">
            <a:solidFill>
              <a:srgbClr val="7030A0"/>
            </a:solidFill>
            <a:latin typeface="Impact" pitchFamily="34" charset="0"/>
          </a:endParaRPr>
        </a:p>
      </dgm:t>
    </dgm:pt>
    <dgm:pt modelId="{1F54A13E-0154-4E6F-9401-5A5C1720EF21}" type="parTrans" cxnId="{94A96969-AC98-4FD9-9CF5-AC9639A8F6EC}">
      <dgm:prSet/>
      <dgm:spPr/>
      <dgm:t>
        <a:bodyPr/>
        <a:lstStyle/>
        <a:p>
          <a:pPr algn="ctr"/>
          <a:endParaRPr lang="ru-RU"/>
        </a:p>
      </dgm:t>
    </dgm:pt>
    <dgm:pt modelId="{08F56161-FFA1-4C4C-A0A9-DF9CF60E176D}" type="sibTrans" cxnId="{94A96969-AC98-4FD9-9CF5-AC9639A8F6EC}">
      <dgm:prSet/>
      <dgm:spPr/>
      <dgm:t>
        <a:bodyPr/>
        <a:lstStyle/>
        <a:p>
          <a:pPr algn="ctr"/>
          <a:endParaRPr lang="ru-RU"/>
        </a:p>
      </dgm:t>
    </dgm:pt>
    <dgm:pt modelId="{EFF5301A-0E17-4F1D-84C4-D94200CA6CC9}">
      <dgm:prSet phldrT="[Текст]"/>
      <dgm:spPr>
        <a:solidFill>
          <a:schemeClr val="bg2">
            <a:lumMod val="90000"/>
          </a:schemeClr>
        </a:solidFill>
      </dgm:spPr>
      <dgm:t>
        <a:bodyPr/>
        <a:lstStyle/>
        <a:p>
          <a:pPr algn="ctr"/>
          <a:r>
            <a:rPr lang="ru-RU" dirty="0" smtClean="0">
              <a:solidFill>
                <a:srgbClr val="7030A0"/>
              </a:solidFill>
              <a:latin typeface="Impact" pitchFamily="34" charset="0"/>
            </a:rPr>
            <a:t>Понимание душевного состояния ребенка</a:t>
          </a:r>
          <a:endParaRPr lang="ru-RU" dirty="0">
            <a:solidFill>
              <a:srgbClr val="7030A0"/>
            </a:solidFill>
            <a:latin typeface="Impact" pitchFamily="34" charset="0"/>
          </a:endParaRPr>
        </a:p>
      </dgm:t>
    </dgm:pt>
    <dgm:pt modelId="{5599CAEF-E831-44BC-8970-C3AEAE1FB995}" type="parTrans" cxnId="{7110CE59-9AF8-4020-898F-8A3B283D7EA0}">
      <dgm:prSet/>
      <dgm:spPr/>
      <dgm:t>
        <a:bodyPr/>
        <a:lstStyle/>
        <a:p>
          <a:pPr algn="ctr"/>
          <a:endParaRPr lang="ru-RU"/>
        </a:p>
      </dgm:t>
    </dgm:pt>
    <dgm:pt modelId="{38ED465F-2640-4A91-B1D8-E69341D7FA87}" type="sibTrans" cxnId="{7110CE59-9AF8-4020-898F-8A3B283D7EA0}">
      <dgm:prSet/>
      <dgm:spPr/>
      <dgm:t>
        <a:bodyPr/>
        <a:lstStyle/>
        <a:p>
          <a:pPr algn="ctr"/>
          <a:endParaRPr lang="ru-RU"/>
        </a:p>
      </dgm:t>
    </dgm:pt>
    <dgm:pt modelId="{EFA36A8C-213E-4DD7-80F0-C609BBFA6C8B}">
      <dgm:prSet phldrT="[Текст]"/>
      <dgm:spPr>
        <a:solidFill>
          <a:schemeClr val="bg2">
            <a:lumMod val="90000"/>
          </a:schemeClr>
        </a:solidFill>
      </dgm:spPr>
      <dgm:t>
        <a:bodyPr/>
        <a:lstStyle/>
        <a:p>
          <a:pPr algn="ctr"/>
          <a:r>
            <a:rPr lang="ru-RU" dirty="0" smtClean="0">
              <a:solidFill>
                <a:srgbClr val="7030A0"/>
              </a:solidFill>
              <a:latin typeface="Impact" pitchFamily="34" charset="0"/>
            </a:rPr>
            <a:t>Не наказание оценкой, а побуждение к действию</a:t>
          </a:r>
          <a:endParaRPr lang="ru-RU" dirty="0">
            <a:solidFill>
              <a:srgbClr val="7030A0"/>
            </a:solidFill>
            <a:latin typeface="Impact" pitchFamily="34" charset="0"/>
          </a:endParaRPr>
        </a:p>
      </dgm:t>
    </dgm:pt>
    <dgm:pt modelId="{706916CF-A44D-4D80-B989-215CEA538003}" type="parTrans" cxnId="{926627BF-56BB-462E-A209-11295F5047C5}">
      <dgm:prSet/>
      <dgm:spPr/>
      <dgm:t>
        <a:bodyPr/>
        <a:lstStyle/>
        <a:p>
          <a:pPr algn="ctr"/>
          <a:endParaRPr lang="ru-RU"/>
        </a:p>
      </dgm:t>
    </dgm:pt>
    <dgm:pt modelId="{98A22FB1-0887-4C93-8BB4-3AFC1E5B3904}" type="sibTrans" cxnId="{926627BF-56BB-462E-A209-11295F5047C5}">
      <dgm:prSet/>
      <dgm:spPr/>
      <dgm:t>
        <a:bodyPr/>
        <a:lstStyle/>
        <a:p>
          <a:pPr algn="ctr"/>
          <a:endParaRPr lang="ru-RU"/>
        </a:p>
      </dgm:t>
    </dgm:pt>
    <dgm:pt modelId="{860E0373-A1A8-4ECA-A685-2E4DB4975A90}" type="pres">
      <dgm:prSet presAssocID="{CB1A87EC-9385-4374-80E8-AD77D3291D0F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35D4A46-F6FD-499C-81C6-BBC9B326FBA2}" type="pres">
      <dgm:prSet presAssocID="{6DD53845-2D0D-4E22-A6B8-730DEABC528F}" presName="centerShape" presStyleLbl="node0" presStyleIdx="0" presStyleCnt="1" custScaleX="256184"/>
      <dgm:spPr/>
    </dgm:pt>
    <dgm:pt modelId="{F997EC36-F094-4266-AEEC-8D18B7C0CE44}" type="pres">
      <dgm:prSet presAssocID="{CD3AB851-086C-4A4B-BEE5-9A5B8E241DB8}" presName="parTrans" presStyleLbl="sibTrans2D1" presStyleIdx="0" presStyleCnt="5"/>
      <dgm:spPr/>
    </dgm:pt>
    <dgm:pt modelId="{0F1C3928-32A0-4180-ADEB-CBA35F0F26F1}" type="pres">
      <dgm:prSet presAssocID="{CD3AB851-086C-4A4B-BEE5-9A5B8E241DB8}" presName="connectorText" presStyleLbl="sibTrans2D1" presStyleIdx="0" presStyleCnt="5"/>
      <dgm:spPr/>
    </dgm:pt>
    <dgm:pt modelId="{F631D85D-A385-4A3A-AE16-3950E1BD7266}" type="pres">
      <dgm:prSet presAssocID="{41DEDE12-3097-4FD0-B66E-31F1BEB0F5D8}" presName="node" presStyleLbl="node1" presStyleIdx="0" presStyleCnt="5" custScaleX="123809" custScaleY="112918" custRadScaleRad="100395" custRadScaleInc="-14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2092F0-2102-4192-B4BC-272230CDDE24}" type="pres">
      <dgm:prSet presAssocID="{E330CC2B-642D-4E04-868B-7D9B43EF01E0}" presName="parTrans" presStyleLbl="sibTrans2D1" presStyleIdx="1" presStyleCnt="5"/>
      <dgm:spPr/>
    </dgm:pt>
    <dgm:pt modelId="{D9BFB8FF-B2FB-48AE-BE4F-0C54F7121AE0}" type="pres">
      <dgm:prSet presAssocID="{E330CC2B-642D-4E04-868B-7D9B43EF01E0}" presName="connectorText" presStyleLbl="sibTrans2D1" presStyleIdx="1" presStyleCnt="5"/>
      <dgm:spPr/>
    </dgm:pt>
    <dgm:pt modelId="{08FB0F45-84F8-4A31-993F-0BBA8B325D0F}" type="pres">
      <dgm:prSet presAssocID="{80644469-853E-4CC3-9410-3C8A45300273}" presName="node" presStyleLbl="node1" presStyleIdx="1" presStyleCnt="5" custScaleX="130844" custScaleY="108178" custRadScaleRad="140466" custRadScaleInc="-44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AA8119-0C1E-4F84-98F7-DC886EB3D018}" type="pres">
      <dgm:prSet presAssocID="{1F54A13E-0154-4E6F-9401-5A5C1720EF21}" presName="parTrans" presStyleLbl="sibTrans2D1" presStyleIdx="2" presStyleCnt="5"/>
      <dgm:spPr/>
    </dgm:pt>
    <dgm:pt modelId="{36AF4073-9EC9-4B5B-A936-658CF93CA14C}" type="pres">
      <dgm:prSet presAssocID="{1F54A13E-0154-4E6F-9401-5A5C1720EF21}" presName="connectorText" presStyleLbl="sibTrans2D1" presStyleIdx="2" presStyleCnt="5"/>
      <dgm:spPr/>
    </dgm:pt>
    <dgm:pt modelId="{D712E033-AF5F-478E-B114-78FA38D2CC91}" type="pres">
      <dgm:prSet presAssocID="{B8CEC105-561E-4B02-B84F-5799741CAC62}" presName="node" presStyleLbl="node1" presStyleIdx="2" presStyleCnt="5" custScaleX="123106" custScaleY="121146" custRadScaleRad="116804" custRadScaleInc="-245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9A2BA-26B6-4030-9038-9EB7E167B248}" type="pres">
      <dgm:prSet presAssocID="{5599CAEF-E831-44BC-8970-C3AEAE1FB995}" presName="parTrans" presStyleLbl="sibTrans2D1" presStyleIdx="3" presStyleCnt="5"/>
      <dgm:spPr/>
    </dgm:pt>
    <dgm:pt modelId="{C1855517-9E93-49E2-8069-8A618DF70731}" type="pres">
      <dgm:prSet presAssocID="{5599CAEF-E831-44BC-8970-C3AEAE1FB995}" presName="connectorText" presStyleLbl="sibTrans2D1" presStyleIdx="3" presStyleCnt="5"/>
      <dgm:spPr/>
    </dgm:pt>
    <dgm:pt modelId="{E9927F1B-8A38-42AF-BF2D-E1430B9A884C}" type="pres">
      <dgm:prSet presAssocID="{EFF5301A-0E17-4F1D-84C4-D94200CA6CC9}" presName="node" presStyleLbl="node1" presStyleIdx="3" presStyleCnt="5" custScaleX="125054" custScaleY="121067" custRadScaleRad="118219" custRadScaleInc="326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5402E4-DDC7-4899-A93E-197468BA2BA5}" type="pres">
      <dgm:prSet presAssocID="{706916CF-A44D-4D80-B989-215CEA538003}" presName="parTrans" presStyleLbl="sibTrans2D1" presStyleIdx="4" presStyleCnt="5"/>
      <dgm:spPr/>
    </dgm:pt>
    <dgm:pt modelId="{42D9DFB7-3351-4D1C-99C6-066E8768986D}" type="pres">
      <dgm:prSet presAssocID="{706916CF-A44D-4D80-B989-215CEA538003}" presName="connectorText" presStyleLbl="sibTrans2D1" presStyleIdx="4" presStyleCnt="5"/>
      <dgm:spPr/>
    </dgm:pt>
    <dgm:pt modelId="{B31011C6-2265-454D-A019-A211C35BDEEA}" type="pres">
      <dgm:prSet presAssocID="{EFA36A8C-213E-4DD7-80F0-C609BBFA6C8B}" presName="node" presStyleLbl="node1" presStyleIdx="4" presStyleCnt="5" custScaleX="137820" custScaleY="116355" custRadScaleRad="136257" custRadScaleInc="80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33CAE8-A164-40A5-A14B-5D97A171C2AC}" type="presOf" srcId="{41DEDE12-3097-4FD0-B66E-31F1BEB0F5D8}" destId="{F631D85D-A385-4A3A-AE16-3950E1BD7266}" srcOrd="0" destOrd="0" presId="urn:microsoft.com/office/officeart/2005/8/layout/radial5"/>
    <dgm:cxn modelId="{E24F62AE-DCDD-4304-AEDC-7BABB8B5393B}" type="presOf" srcId="{CB1A87EC-9385-4374-80E8-AD77D3291D0F}" destId="{860E0373-A1A8-4ECA-A685-2E4DB4975A90}" srcOrd="0" destOrd="0" presId="urn:microsoft.com/office/officeart/2005/8/layout/radial5"/>
    <dgm:cxn modelId="{7110CE59-9AF8-4020-898F-8A3B283D7EA0}" srcId="{6DD53845-2D0D-4E22-A6B8-730DEABC528F}" destId="{EFF5301A-0E17-4F1D-84C4-D94200CA6CC9}" srcOrd="3" destOrd="0" parTransId="{5599CAEF-E831-44BC-8970-C3AEAE1FB995}" sibTransId="{38ED465F-2640-4A91-B1D8-E69341D7FA87}"/>
    <dgm:cxn modelId="{05103758-20CA-4DA6-A5CB-DDA797DCE116}" type="presOf" srcId="{CD3AB851-086C-4A4B-BEE5-9A5B8E241DB8}" destId="{0F1C3928-32A0-4180-ADEB-CBA35F0F26F1}" srcOrd="1" destOrd="0" presId="urn:microsoft.com/office/officeart/2005/8/layout/radial5"/>
    <dgm:cxn modelId="{926627BF-56BB-462E-A209-11295F5047C5}" srcId="{6DD53845-2D0D-4E22-A6B8-730DEABC528F}" destId="{EFA36A8C-213E-4DD7-80F0-C609BBFA6C8B}" srcOrd="4" destOrd="0" parTransId="{706916CF-A44D-4D80-B989-215CEA538003}" sibTransId="{98A22FB1-0887-4C93-8BB4-3AFC1E5B3904}"/>
    <dgm:cxn modelId="{886FDA9C-C47C-47D8-931A-A6A773DAC726}" type="presOf" srcId="{5599CAEF-E831-44BC-8970-C3AEAE1FB995}" destId="{CCD9A2BA-26B6-4030-9038-9EB7E167B248}" srcOrd="0" destOrd="0" presId="urn:microsoft.com/office/officeart/2005/8/layout/radial5"/>
    <dgm:cxn modelId="{F10E0575-2AB5-4794-828F-9A67AB09BA16}" srcId="{CB1A87EC-9385-4374-80E8-AD77D3291D0F}" destId="{6DD53845-2D0D-4E22-A6B8-730DEABC528F}" srcOrd="0" destOrd="0" parTransId="{E7513CD9-7439-4608-888D-62676CAB8BB7}" sibTransId="{A3FBE712-1914-4161-8B92-C71E4B7F3F7B}"/>
    <dgm:cxn modelId="{8A8978ED-DD07-4036-8E84-B407B72C004C}" type="presOf" srcId="{EFA36A8C-213E-4DD7-80F0-C609BBFA6C8B}" destId="{B31011C6-2265-454D-A019-A211C35BDEEA}" srcOrd="0" destOrd="0" presId="urn:microsoft.com/office/officeart/2005/8/layout/radial5"/>
    <dgm:cxn modelId="{CC2EBEC8-ECC9-42FB-8511-159182236EB9}" type="presOf" srcId="{E330CC2B-642D-4E04-868B-7D9B43EF01E0}" destId="{202092F0-2102-4192-B4BC-272230CDDE24}" srcOrd="0" destOrd="0" presId="urn:microsoft.com/office/officeart/2005/8/layout/radial5"/>
    <dgm:cxn modelId="{0F43238F-F022-4B54-93DA-125105A0D803}" srcId="{6DD53845-2D0D-4E22-A6B8-730DEABC528F}" destId="{80644469-853E-4CC3-9410-3C8A45300273}" srcOrd="1" destOrd="0" parTransId="{E330CC2B-642D-4E04-868B-7D9B43EF01E0}" sibTransId="{8219C687-040B-4D7A-87EA-F6CD27F827A6}"/>
    <dgm:cxn modelId="{2E510ABC-8EBD-4DD6-A307-5EACEF6F7C9E}" type="presOf" srcId="{80644469-853E-4CC3-9410-3C8A45300273}" destId="{08FB0F45-84F8-4A31-993F-0BBA8B325D0F}" srcOrd="0" destOrd="0" presId="urn:microsoft.com/office/officeart/2005/8/layout/radial5"/>
    <dgm:cxn modelId="{94A96969-AC98-4FD9-9CF5-AC9639A8F6EC}" srcId="{6DD53845-2D0D-4E22-A6B8-730DEABC528F}" destId="{B8CEC105-561E-4B02-B84F-5799741CAC62}" srcOrd="2" destOrd="0" parTransId="{1F54A13E-0154-4E6F-9401-5A5C1720EF21}" sibTransId="{08F56161-FFA1-4C4C-A0A9-DF9CF60E176D}"/>
    <dgm:cxn modelId="{BC21B0FF-77A0-4EEF-A416-DD30A0811AA9}" type="presOf" srcId="{1F54A13E-0154-4E6F-9401-5A5C1720EF21}" destId="{36AF4073-9EC9-4B5B-A936-658CF93CA14C}" srcOrd="1" destOrd="0" presId="urn:microsoft.com/office/officeart/2005/8/layout/radial5"/>
    <dgm:cxn modelId="{FD14174D-2D60-4AE2-946F-8C02192A3808}" type="presOf" srcId="{CD3AB851-086C-4A4B-BEE5-9A5B8E241DB8}" destId="{F997EC36-F094-4266-AEEC-8D18B7C0CE44}" srcOrd="0" destOrd="0" presId="urn:microsoft.com/office/officeart/2005/8/layout/radial5"/>
    <dgm:cxn modelId="{E83CFE1E-2B47-4374-B5EE-227BE9B0619C}" type="presOf" srcId="{706916CF-A44D-4D80-B989-215CEA538003}" destId="{9A5402E4-DDC7-4899-A93E-197468BA2BA5}" srcOrd="0" destOrd="0" presId="urn:microsoft.com/office/officeart/2005/8/layout/radial5"/>
    <dgm:cxn modelId="{00D38119-73E6-4A14-B774-DF562BE8A4A0}" type="presOf" srcId="{706916CF-A44D-4D80-B989-215CEA538003}" destId="{42D9DFB7-3351-4D1C-99C6-066E8768986D}" srcOrd="1" destOrd="0" presId="urn:microsoft.com/office/officeart/2005/8/layout/radial5"/>
    <dgm:cxn modelId="{AB9169F5-DCFC-40C3-B873-D16BB300D4BE}" type="presOf" srcId="{5599CAEF-E831-44BC-8970-C3AEAE1FB995}" destId="{C1855517-9E93-49E2-8069-8A618DF70731}" srcOrd="1" destOrd="0" presId="urn:microsoft.com/office/officeart/2005/8/layout/radial5"/>
    <dgm:cxn modelId="{9C629847-971D-496F-B725-985A11489F30}" type="presOf" srcId="{EFF5301A-0E17-4F1D-84C4-D94200CA6CC9}" destId="{E9927F1B-8A38-42AF-BF2D-E1430B9A884C}" srcOrd="0" destOrd="0" presId="urn:microsoft.com/office/officeart/2005/8/layout/radial5"/>
    <dgm:cxn modelId="{0C69A273-34FA-4BD3-BE5F-B2A71729804F}" type="presOf" srcId="{1F54A13E-0154-4E6F-9401-5A5C1720EF21}" destId="{6CAA8119-0C1E-4F84-98F7-DC886EB3D018}" srcOrd="0" destOrd="0" presId="urn:microsoft.com/office/officeart/2005/8/layout/radial5"/>
    <dgm:cxn modelId="{B4B3C5AA-1D2B-4A7D-950A-8A3A9CC7A996}" type="presOf" srcId="{B8CEC105-561E-4B02-B84F-5799741CAC62}" destId="{D712E033-AF5F-478E-B114-78FA38D2CC91}" srcOrd="0" destOrd="0" presId="urn:microsoft.com/office/officeart/2005/8/layout/radial5"/>
    <dgm:cxn modelId="{8CE6E257-EAF1-4A7D-9EE7-A03DB7ACEAFE}" srcId="{6DD53845-2D0D-4E22-A6B8-730DEABC528F}" destId="{41DEDE12-3097-4FD0-B66E-31F1BEB0F5D8}" srcOrd="0" destOrd="0" parTransId="{CD3AB851-086C-4A4B-BEE5-9A5B8E241DB8}" sibTransId="{59C62884-1BC2-4FCE-9C0F-5B348A6BDD19}"/>
    <dgm:cxn modelId="{444FEECE-AD09-49D7-96EF-1D79C8544F40}" type="presOf" srcId="{6DD53845-2D0D-4E22-A6B8-730DEABC528F}" destId="{735D4A46-F6FD-499C-81C6-BBC9B326FBA2}" srcOrd="0" destOrd="0" presId="urn:microsoft.com/office/officeart/2005/8/layout/radial5"/>
    <dgm:cxn modelId="{37E6A5CD-94CB-4A4E-93CE-28B1C0B61460}" type="presOf" srcId="{E330CC2B-642D-4E04-868B-7D9B43EF01E0}" destId="{D9BFB8FF-B2FB-48AE-BE4F-0C54F7121AE0}" srcOrd="1" destOrd="0" presId="urn:microsoft.com/office/officeart/2005/8/layout/radial5"/>
    <dgm:cxn modelId="{9C82C0BC-CA6E-4316-B456-289928D7B1E2}" type="presParOf" srcId="{860E0373-A1A8-4ECA-A685-2E4DB4975A90}" destId="{735D4A46-F6FD-499C-81C6-BBC9B326FBA2}" srcOrd="0" destOrd="0" presId="urn:microsoft.com/office/officeart/2005/8/layout/radial5"/>
    <dgm:cxn modelId="{8E06618F-8171-4F0B-A08E-A265E6BCB75F}" type="presParOf" srcId="{860E0373-A1A8-4ECA-A685-2E4DB4975A90}" destId="{F997EC36-F094-4266-AEEC-8D18B7C0CE44}" srcOrd="1" destOrd="0" presId="urn:microsoft.com/office/officeart/2005/8/layout/radial5"/>
    <dgm:cxn modelId="{1224CD39-65C2-4659-A798-1A01E25F9004}" type="presParOf" srcId="{F997EC36-F094-4266-AEEC-8D18B7C0CE44}" destId="{0F1C3928-32A0-4180-ADEB-CBA35F0F26F1}" srcOrd="0" destOrd="0" presId="urn:microsoft.com/office/officeart/2005/8/layout/radial5"/>
    <dgm:cxn modelId="{F6EE02D1-AFCF-423D-AFD3-67C6BEE4298F}" type="presParOf" srcId="{860E0373-A1A8-4ECA-A685-2E4DB4975A90}" destId="{F631D85D-A385-4A3A-AE16-3950E1BD7266}" srcOrd="2" destOrd="0" presId="urn:microsoft.com/office/officeart/2005/8/layout/radial5"/>
    <dgm:cxn modelId="{9B2893C3-FFE4-47F7-B7AB-2C4E5792D771}" type="presParOf" srcId="{860E0373-A1A8-4ECA-A685-2E4DB4975A90}" destId="{202092F0-2102-4192-B4BC-272230CDDE24}" srcOrd="3" destOrd="0" presId="urn:microsoft.com/office/officeart/2005/8/layout/radial5"/>
    <dgm:cxn modelId="{A78356A5-E5B1-4E89-9871-C1D21594B9E8}" type="presParOf" srcId="{202092F0-2102-4192-B4BC-272230CDDE24}" destId="{D9BFB8FF-B2FB-48AE-BE4F-0C54F7121AE0}" srcOrd="0" destOrd="0" presId="urn:microsoft.com/office/officeart/2005/8/layout/radial5"/>
    <dgm:cxn modelId="{0A6D3212-3269-4DE1-B877-0F06637E1058}" type="presParOf" srcId="{860E0373-A1A8-4ECA-A685-2E4DB4975A90}" destId="{08FB0F45-84F8-4A31-993F-0BBA8B325D0F}" srcOrd="4" destOrd="0" presId="urn:microsoft.com/office/officeart/2005/8/layout/radial5"/>
    <dgm:cxn modelId="{9BC35EC0-7464-448B-8223-D451B26E3178}" type="presParOf" srcId="{860E0373-A1A8-4ECA-A685-2E4DB4975A90}" destId="{6CAA8119-0C1E-4F84-98F7-DC886EB3D018}" srcOrd="5" destOrd="0" presId="urn:microsoft.com/office/officeart/2005/8/layout/radial5"/>
    <dgm:cxn modelId="{DB6CD48F-88AC-4D65-9C9D-7B8A1F734316}" type="presParOf" srcId="{6CAA8119-0C1E-4F84-98F7-DC886EB3D018}" destId="{36AF4073-9EC9-4B5B-A936-658CF93CA14C}" srcOrd="0" destOrd="0" presId="urn:microsoft.com/office/officeart/2005/8/layout/radial5"/>
    <dgm:cxn modelId="{1122EA13-46FA-4799-BDAC-FAB8F37FE511}" type="presParOf" srcId="{860E0373-A1A8-4ECA-A685-2E4DB4975A90}" destId="{D712E033-AF5F-478E-B114-78FA38D2CC91}" srcOrd="6" destOrd="0" presId="urn:microsoft.com/office/officeart/2005/8/layout/radial5"/>
    <dgm:cxn modelId="{C6B982C4-F9A1-411A-A698-4CB33563060B}" type="presParOf" srcId="{860E0373-A1A8-4ECA-A685-2E4DB4975A90}" destId="{CCD9A2BA-26B6-4030-9038-9EB7E167B248}" srcOrd="7" destOrd="0" presId="urn:microsoft.com/office/officeart/2005/8/layout/radial5"/>
    <dgm:cxn modelId="{BDAFF496-41A5-4207-8AEE-5B0B3844095B}" type="presParOf" srcId="{CCD9A2BA-26B6-4030-9038-9EB7E167B248}" destId="{C1855517-9E93-49E2-8069-8A618DF70731}" srcOrd="0" destOrd="0" presId="urn:microsoft.com/office/officeart/2005/8/layout/radial5"/>
    <dgm:cxn modelId="{6A60D629-EDAF-4672-9C0C-EB5B38C58932}" type="presParOf" srcId="{860E0373-A1A8-4ECA-A685-2E4DB4975A90}" destId="{E9927F1B-8A38-42AF-BF2D-E1430B9A884C}" srcOrd="8" destOrd="0" presId="urn:microsoft.com/office/officeart/2005/8/layout/radial5"/>
    <dgm:cxn modelId="{03C3311A-8967-48B8-B9C6-B8472836C649}" type="presParOf" srcId="{860E0373-A1A8-4ECA-A685-2E4DB4975A90}" destId="{9A5402E4-DDC7-4899-A93E-197468BA2BA5}" srcOrd="9" destOrd="0" presId="urn:microsoft.com/office/officeart/2005/8/layout/radial5"/>
    <dgm:cxn modelId="{CA08FA43-485F-4976-B831-D4ECBA73672D}" type="presParOf" srcId="{9A5402E4-DDC7-4899-A93E-197468BA2BA5}" destId="{42D9DFB7-3351-4D1C-99C6-066E8768986D}" srcOrd="0" destOrd="0" presId="urn:microsoft.com/office/officeart/2005/8/layout/radial5"/>
    <dgm:cxn modelId="{A5D55B43-1BFC-4DED-A06A-F8343FCF8AF2}" type="presParOf" srcId="{860E0373-A1A8-4ECA-A685-2E4DB4975A90}" destId="{B31011C6-2265-454D-A019-A211C35BDEEA}" srcOrd="10" destOrd="0" presId="urn:microsoft.com/office/officeart/2005/8/layout/radial5"/>
  </dgm:cxnLst>
  <dgm:bg>
    <a:effectLst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5D4A46-F6FD-499C-81C6-BBC9B326FBA2}">
      <dsp:nvSpPr>
        <dsp:cNvPr id="0" name=""/>
        <dsp:cNvSpPr/>
      </dsp:nvSpPr>
      <dsp:spPr>
        <a:xfrm>
          <a:off x="2262753" y="2250268"/>
          <a:ext cx="4172259" cy="16286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Эффективность</a:t>
          </a:r>
          <a:endParaRPr lang="ru-RU" sz="2900" kern="1200" dirty="0"/>
        </a:p>
      </dsp:txBody>
      <dsp:txXfrm>
        <a:off x="2262753" y="2250268"/>
        <a:ext cx="4172259" cy="1628618"/>
      </dsp:txXfrm>
    </dsp:sp>
    <dsp:sp modelId="{F997EC36-F094-4266-AEEC-8D18B7C0CE44}">
      <dsp:nvSpPr>
        <dsp:cNvPr id="0" name=""/>
        <dsp:cNvSpPr/>
      </dsp:nvSpPr>
      <dsp:spPr>
        <a:xfrm rot="16168905">
          <a:off x="4194257" y="1708295"/>
          <a:ext cx="289723" cy="5537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6168905">
        <a:off x="4194257" y="1708295"/>
        <a:ext cx="289723" cy="553730"/>
      </dsp:txXfrm>
    </dsp:sp>
    <dsp:sp modelId="{F631D85D-A385-4A3A-AE16-3950E1BD7266}">
      <dsp:nvSpPr>
        <dsp:cNvPr id="0" name=""/>
        <dsp:cNvSpPr/>
      </dsp:nvSpPr>
      <dsp:spPr>
        <a:xfrm>
          <a:off x="3320067" y="-135324"/>
          <a:ext cx="2016376" cy="1839003"/>
        </a:xfrm>
        <a:prstGeom prst="ellipse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7030A0"/>
              </a:solidFill>
              <a:latin typeface="Impact" pitchFamily="34" charset="0"/>
            </a:rPr>
            <a:t>Эмоциональная уравновешенность</a:t>
          </a:r>
          <a:endParaRPr lang="ru-RU" sz="1800" kern="1200" dirty="0">
            <a:solidFill>
              <a:srgbClr val="7030A0"/>
            </a:solidFill>
            <a:latin typeface="Impact" pitchFamily="34" charset="0"/>
          </a:endParaRPr>
        </a:p>
      </dsp:txBody>
      <dsp:txXfrm>
        <a:off x="3320067" y="-135324"/>
        <a:ext cx="2016376" cy="1839003"/>
      </dsp:txXfrm>
    </dsp:sp>
    <dsp:sp modelId="{202092F0-2102-4192-B4BC-272230CDDE24}">
      <dsp:nvSpPr>
        <dsp:cNvPr id="0" name=""/>
        <dsp:cNvSpPr/>
      </dsp:nvSpPr>
      <dsp:spPr>
        <a:xfrm rot="20424636">
          <a:off x="5991846" y="2153221"/>
          <a:ext cx="279881" cy="5537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20424636">
        <a:off x="5991846" y="2153221"/>
        <a:ext cx="279881" cy="553730"/>
      </dsp:txXfrm>
    </dsp:sp>
    <dsp:sp modelId="{08FB0F45-84F8-4A31-993F-0BBA8B325D0F}">
      <dsp:nvSpPr>
        <dsp:cNvPr id="0" name=""/>
        <dsp:cNvSpPr/>
      </dsp:nvSpPr>
      <dsp:spPr>
        <a:xfrm>
          <a:off x="6301193" y="1109718"/>
          <a:ext cx="2130949" cy="1761806"/>
        </a:xfrm>
        <a:prstGeom prst="ellipse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7030A0"/>
              </a:solidFill>
              <a:latin typeface="Impact" pitchFamily="34" charset="0"/>
            </a:rPr>
            <a:t>Доброжелательный тон</a:t>
          </a:r>
          <a:endParaRPr lang="ru-RU" sz="1800" kern="1200" dirty="0">
            <a:solidFill>
              <a:srgbClr val="7030A0"/>
            </a:solidFill>
            <a:latin typeface="Impact" pitchFamily="34" charset="0"/>
          </a:endParaRPr>
        </a:p>
      </dsp:txBody>
      <dsp:txXfrm>
        <a:off x="6301193" y="1109718"/>
        <a:ext cx="2130949" cy="1761806"/>
      </dsp:txXfrm>
    </dsp:sp>
    <dsp:sp modelId="{6CAA8119-0C1E-4F84-98F7-DC886EB3D018}">
      <dsp:nvSpPr>
        <dsp:cNvPr id="0" name=""/>
        <dsp:cNvSpPr/>
      </dsp:nvSpPr>
      <dsp:spPr>
        <a:xfrm rot="2669075">
          <a:off x="5164595" y="3734210"/>
          <a:ext cx="295938" cy="5537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2669075">
        <a:off x="5164595" y="3734210"/>
        <a:ext cx="295938" cy="553730"/>
      </dsp:txXfrm>
    </dsp:sp>
    <dsp:sp modelId="{D712E033-AF5F-478E-B114-78FA38D2CC91}">
      <dsp:nvSpPr>
        <dsp:cNvPr id="0" name=""/>
        <dsp:cNvSpPr/>
      </dsp:nvSpPr>
      <dsp:spPr>
        <a:xfrm>
          <a:off x="5224796" y="3922958"/>
          <a:ext cx="2004927" cy="1973006"/>
        </a:xfrm>
        <a:prstGeom prst="ellipse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7030A0"/>
              </a:solidFill>
              <a:latin typeface="Impact" pitchFamily="34" charset="0"/>
            </a:rPr>
            <a:t>Перевес положительной оценки над отрицательной</a:t>
          </a:r>
          <a:endParaRPr lang="ru-RU" sz="1800" kern="1200" dirty="0">
            <a:solidFill>
              <a:srgbClr val="7030A0"/>
            </a:solidFill>
            <a:latin typeface="Impact" pitchFamily="34" charset="0"/>
          </a:endParaRPr>
        </a:p>
      </dsp:txBody>
      <dsp:txXfrm>
        <a:off x="5224796" y="3922958"/>
        <a:ext cx="2004927" cy="1973006"/>
      </dsp:txXfrm>
    </dsp:sp>
    <dsp:sp modelId="{CCD9A2BA-26B6-4030-9038-9EB7E167B248}">
      <dsp:nvSpPr>
        <dsp:cNvPr id="0" name=""/>
        <dsp:cNvSpPr/>
      </dsp:nvSpPr>
      <dsp:spPr>
        <a:xfrm rot="8265132">
          <a:off x="3163334" y="3724939"/>
          <a:ext cx="307325" cy="5537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8265132">
        <a:off x="3163334" y="3724939"/>
        <a:ext cx="307325" cy="553730"/>
      </dsp:txXfrm>
    </dsp:sp>
    <dsp:sp modelId="{E9927F1B-8A38-42AF-BF2D-E1430B9A884C}">
      <dsp:nvSpPr>
        <dsp:cNvPr id="0" name=""/>
        <dsp:cNvSpPr/>
      </dsp:nvSpPr>
      <dsp:spPr>
        <a:xfrm>
          <a:off x="1334957" y="3891253"/>
          <a:ext cx="2036652" cy="1971719"/>
        </a:xfrm>
        <a:prstGeom prst="ellipse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7030A0"/>
              </a:solidFill>
              <a:latin typeface="Impact" pitchFamily="34" charset="0"/>
            </a:rPr>
            <a:t>Понимание душевного состояния ребенка</a:t>
          </a:r>
          <a:endParaRPr lang="ru-RU" sz="1900" kern="1200" dirty="0">
            <a:solidFill>
              <a:srgbClr val="7030A0"/>
            </a:solidFill>
            <a:latin typeface="Impact" pitchFamily="34" charset="0"/>
          </a:endParaRPr>
        </a:p>
      </dsp:txBody>
      <dsp:txXfrm>
        <a:off x="1334957" y="3891253"/>
        <a:ext cx="2036652" cy="1971719"/>
      </dsp:txXfrm>
    </dsp:sp>
    <dsp:sp modelId="{9A5402E4-DDC7-4899-A93E-197468BA2BA5}">
      <dsp:nvSpPr>
        <dsp:cNvPr id="0" name=""/>
        <dsp:cNvSpPr/>
      </dsp:nvSpPr>
      <dsp:spPr>
        <a:xfrm rot="12054614">
          <a:off x="2558815" y="2145978"/>
          <a:ext cx="220861" cy="5537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2054614">
        <a:off x="2558815" y="2145978"/>
        <a:ext cx="220861" cy="553730"/>
      </dsp:txXfrm>
    </dsp:sp>
    <dsp:sp modelId="{B31011C6-2265-454D-A019-A211C35BDEEA}">
      <dsp:nvSpPr>
        <dsp:cNvPr id="0" name=""/>
        <dsp:cNvSpPr/>
      </dsp:nvSpPr>
      <dsp:spPr>
        <a:xfrm>
          <a:off x="324035" y="1008111"/>
          <a:ext cx="2244561" cy="1894978"/>
        </a:xfrm>
        <a:prstGeom prst="ellipse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7030A0"/>
              </a:solidFill>
              <a:latin typeface="Impact" pitchFamily="34" charset="0"/>
            </a:rPr>
            <a:t>Не наказание оценкой, а побуждение к действию</a:t>
          </a:r>
          <a:endParaRPr lang="ru-RU" sz="1800" kern="1200" dirty="0">
            <a:solidFill>
              <a:srgbClr val="7030A0"/>
            </a:solidFill>
            <a:latin typeface="Impact" pitchFamily="34" charset="0"/>
          </a:endParaRPr>
        </a:p>
      </dsp:txBody>
      <dsp:txXfrm>
        <a:off x="324035" y="1008111"/>
        <a:ext cx="2244561" cy="18949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420888"/>
            <a:ext cx="7851648" cy="2777480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>
                <a:solidFill>
                  <a:srgbClr val="FF0000"/>
                </a:solidFill>
                <a:latin typeface="Monotype Corsiva" pitchFamily="66" charset="0"/>
              </a:rPr>
              <a:t>Создание ситуации успеха на уроке</a:t>
            </a:r>
            <a:endParaRPr lang="ru-RU" sz="8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509120"/>
            <a:ext cx="7854696" cy="1752600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ClrTx/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  Сурикова А. И.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789040"/>
            <a:ext cx="7416824" cy="239602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«Дать каждому ребенку шанс проявить себя»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41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0891" r="10891"/>
          <a:stretch>
            <a:fillRect/>
          </a:stretch>
        </p:blipFill>
        <p:spPr>
          <a:xfrm rot="420000">
            <a:off x="3986307" y="652213"/>
            <a:ext cx="4285740" cy="3649287"/>
          </a:xfr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rgbClr val="FF0000"/>
                </a:solidFill>
                <a:latin typeface="Monotype Corsiva" pitchFamily="66" charset="0"/>
              </a:rPr>
              <a:t>Необходимо обеспечить:</a:t>
            </a:r>
            <a:endParaRPr lang="ru-RU" sz="6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sz="3600" dirty="0" smtClean="0">
                <a:latin typeface="Monotype Corsiva" pitchFamily="66" charset="0"/>
              </a:rPr>
              <a:t>снятие тревожности;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3600" dirty="0" smtClean="0">
                <a:latin typeface="Monotype Corsiva" pitchFamily="66" charset="0"/>
              </a:rPr>
              <a:t> </a:t>
            </a:r>
            <a:r>
              <a:rPr lang="ru-RU" sz="3600" dirty="0" smtClean="0">
                <a:latin typeface="Monotype Corsiva" pitchFamily="66" charset="0"/>
              </a:rPr>
              <a:t>высокую мотивацию;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3600" dirty="0" smtClean="0">
                <a:latin typeface="Monotype Corsiva" pitchFamily="66" charset="0"/>
              </a:rPr>
              <a:t> </a:t>
            </a:r>
            <a:r>
              <a:rPr lang="ru-RU" sz="3600" dirty="0" smtClean="0">
                <a:latin typeface="Monotype Corsiva" pitchFamily="66" charset="0"/>
              </a:rPr>
              <a:t>авансирование достоинств ученика;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3600" dirty="0" smtClean="0">
                <a:latin typeface="Monotype Corsiva" pitchFamily="66" charset="0"/>
              </a:rPr>
              <a:t> </a:t>
            </a:r>
            <a:r>
              <a:rPr lang="ru-RU" sz="3600" dirty="0" smtClean="0">
                <a:latin typeface="Monotype Corsiva" pitchFamily="66" charset="0"/>
              </a:rPr>
              <a:t>поддержку индивидуальности, исключительности школьника;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3600" dirty="0" smtClean="0">
                <a:latin typeface="Monotype Corsiva" pitchFamily="66" charset="0"/>
              </a:rPr>
              <a:t> </a:t>
            </a:r>
            <a:r>
              <a:rPr lang="ru-RU" sz="3600" dirty="0" smtClean="0">
                <a:latin typeface="Monotype Corsiva" pitchFamily="66" charset="0"/>
              </a:rPr>
              <a:t>высокую оценку успешно выполненной деятельности ученика.</a:t>
            </a:r>
            <a:endParaRPr lang="ru-RU" sz="36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323528" y="836712"/>
          <a:ext cx="864096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Я – концепция личности зависит:</a:t>
            </a:r>
            <a:endParaRPr lang="ru-RU" sz="5400" dirty="0">
              <a:solidFill>
                <a:schemeClr val="tx1">
                  <a:lumMod val="95000"/>
                  <a:lumOff val="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389120"/>
          </a:xfrm>
        </p:spPr>
        <p:txBody>
          <a:bodyPr/>
          <a:lstStyle/>
          <a:p>
            <a:pPr marL="742950" indent="-742950">
              <a:buClr>
                <a:srgbClr val="0070C0"/>
              </a:buClr>
              <a:buFont typeface="Wingdings" pitchFamily="2" charset="2"/>
              <a:buChar char="v"/>
            </a:pPr>
            <a:r>
              <a:rPr lang="ru-RU" sz="4400" dirty="0" smtClean="0">
                <a:solidFill>
                  <a:srgbClr val="0070C0"/>
                </a:solidFill>
                <a:latin typeface="Monotype Corsiva" pitchFamily="66" charset="0"/>
              </a:rPr>
              <a:t>От социального окружения </a:t>
            </a:r>
            <a:r>
              <a:rPr lang="ru-RU" sz="4400" dirty="0" smtClean="0">
                <a:solidFill>
                  <a:srgbClr val="0070C0"/>
                </a:solidFill>
                <a:latin typeface="Monotype Corsiva" pitchFamily="66" charset="0"/>
              </a:rPr>
              <a:t>ребёнка</a:t>
            </a:r>
            <a:r>
              <a:rPr lang="ru-RU" sz="4400" dirty="0" smtClean="0">
                <a:solidFill>
                  <a:srgbClr val="0070C0"/>
                </a:solidFill>
                <a:latin typeface="Monotype Corsiva" pitchFamily="66" charset="0"/>
              </a:rPr>
              <a:t>;</a:t>
            </a:r>
          </a:p>
          <a:p>
            <a:pPr marL="742950" indent="-742950">
              <a:buClr>
                <a:srgbClr val="0070C0"/>
              </a:buClr>
              <a:buFont typeface="Wingdings" pitchFamily="2" charset="2"/>
              <a:buChar char="v"/>
            </a:pPr>
            <a:r>
              <a:rPr lang="ru-RU" sz="4400" dirty="0" smtClean="0">
                <a:solidFill>
                  <a:srgbClr val="0070C0"/>
                </a:solidFill>
                <a:latin typeface="Monotype Corsiva" pitchFamily="66" charset="0"/>
              </a:rPr>
              <a:t>От </a:t>
            </a:r>
            <a:r>
              <a:rPr lang="ru-RU" sz="4400" dirty="0" smtClean="0">
                <a:solidFill>
                  <a:srgbClr val="0070C0"/>
                </a:solidFill>
                <a:latin typeface="Monotype Corsiva" pitchFamily="66" charset="0"/>
              </a:rPr>
              <a:t>особенностей отношения </a:t>
            </a:r>
            <a:r>
              <a:rPr lang="ru-RU" sz="4400" dirty="0" smtClean="0">
                <a:solidFill>
                  <a:srgbClr val="0070C0"/>
                </a:solidFill>
                <a:latin typeface="Monotype Corsiva" pitchFamily="66" charset="0"/>
              </a:rPr>
              <a:t>к нему </a:t>
            </a:r>
            <a:r>
              <a:rPr lang="ru-RU" sz="4400" dirty="0" smtClean="0">
                <a:solidFill>
                  <a:srgbClr val="0070C0"/>
                </a:solidFill>
                <a:latin typeface="Monotype Corsiva" pitchFamily="66" charset="0"/>
              </a:rPr>
              <a:t>в </a:t>
            </a:r>
            <a:r>
              <a:rPr lang="ru-RU" sz="4400" dirty="0" smtClean="0">
                <a:solidFill>
                  <a:srgbClr val="0070C0"/>
                </a:solidFill>
                <a:latin typeface="Monotype Corsiva" pitchFamily="66" charset="0"/>
              </a:rPr>
              <a:t>процессе педагогического общения.</a:t>
            </a:r>
            <a:endParaRPr lang="ru-RU" sz="4400" dirty="0" smtClean="0">
              <a:solidFill>
                <a:srgbClr val="0070C0"/>
              </a:solidFill>
              <a:latin typeface="Monotype Corsiva" pitchFamily="66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rgbClr val="FF0000"/>
                </a:solidFill>
                <a:latin typeface="Monotype Corsiva" pitchFamily="66" charset="0"/>
              </a:rPr>
              <a:t>«Эффект </a:t>
            </a:r>
            <a:r>
              <a:rPr lang="ru-RU" sz="7200" dirty="0" err="1" smtClean="0">
                <a:solidFill>
                  <a:srgbClr val="FF0000"/>
                </a:solidFill>
                <a:latin typeface="Monotype Corsiva" pitchFamily="66" charset="0"/>
              </a:rPr>
              <a:t>Пигмалиона</a:t>
            </a:r>
            <a:r>
              <a:rPr lang="ru-RU" sz="7200" dirty="0" smtClean="0">
                <a:solidFill>
                  <a:srgbClr val="FF0000"/>
                </a:solidFill>
                <a:latin typeface="Monotype Corsiva" pitchFamily="66" charset="0"/>
              </a:rPr>
              <a:t>»:</a:t>
            </a:r>
            <a:endParaRPr lang="ru-RU" sz="72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2000" dirty="0" smtClean="0">
              <a:latin typeface="Monotype Corsiva" pitchFamily="66" charset="0"/>
            </a:endParaRPr>
          </a:p>
          <a:p>
            <a:pPr algn="ctr">
              <a:buNone/>
            </a:pPr>
            <a:r>
              <a:rPr lang="ru-RU" sz="4800" dirty="0" smtClean="0">
                <a:latin typeface="Monotype Corsiva" pitchFamily="66" charset="0"/>
              </a:rPr>
              <a:t>Если </a:t>
            </a:r>
            <a:r>
              <a:rPr lang="ru-RU" sz="4800" dirty="0" smtClean="0">
                <a:latin typeface="Monotype Corsiva" pitchFamily="66" charset="0"/>
              </a:rPr>
              <a:t>к какому-нибудь событию или явлению относиться, как к реально совершившемуся, оно и в самом деле происходит.</a:t>
            </a:r>
            <a:endParaRPr lang="ru-RU" sz="48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653136"/>
            <a:ext cx="8208912" cy="1582621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66FF66"/>
                </a:solidFill>
                <a:latin typeface="Comic Sans MS" pitchFamily="66" charset="0"/>
              </a:rPr>
              <a:t>Спасибо за внимание!</a:t>
            </a:r>
            <a:endParaRPr lang="ru-RU" sz="5400" dirty="0">
              <a:solidFill>
                <a:srgbClr val="66FF66"/>
              </a:solidFill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 rot="2412794">
            <a:off x="-98193" y="1436544"/>
            <a:ext cx="2209800" cy="217932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66FF66"/>
                </a:solidFill>
              </a:rPr>
              <a:t>=)</a:t>
            </a:r>
            <a:endParaRPr lang="ru-RU" sz="5400" dirty="0">
              <a:solidFill>
                <a:srgbClr val="66FF66"/>
              </a:solidFill>
            </a:endParaRPr>
          </a:p>
        </p:txBody>
      </p:sp>
      <p:pic>
        <p:nvPicPr>
          <p:cNvPr id="5" name="Рисунок 4" descr="spasibo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4342" r="4342"/>
          <a:stretch>
            <a:fillRect/>
          </a:stretch>
        </p:blipFill>
        <p:spPr>
          <a:xfrm rot="420000">
            <a:off x="1554039" y="743415"/>
            <a:ext cx="4618037" cy="3932238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</TotalTime>
  <Words>122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Создание ситуации успеха на уроке</vt:lpstr>
      <vt:lpstr>«Дать каждому ребенку шанс проявить себя» </vt:lpstr>
      <vt:lpstr>Необходимо обеспечить:</vt:lpstr>
      <vt:lpstr>Слайд 4</vt:lpstr>
      <vt:lpstr>Я – концепция личности зависит:</vt:lpstr>
      <vt:lpstr>«Эффект Пигмалиона»: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ситуации успеха на уроке </dc:title>
  <dc:creator>Алёнка</dc:creator>
  <cp:lastModifiedBy>hp</cp:lastModifiedBy>
  <cp:revision>14</cp:revision>
  <dcterms:created xsi:type="dcterms:W3CDTF">2013-02-27T16:28:09Z</dcterms:created>
  <dcterms:modified xsi:type="dcterms:W3CDTF">2013-02-27T17:41:38Z</dcterms:modified>
</cp:coreProperties>
</file>