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83" r:id="rId8"/>
    <p:sldId id="262" r:id="rId9"/>
    <p:sldId id="284" r:id="rId10"/>
    <p:sldId id="285" r:id="rId11"/>
    <p:sldId id="272" r:id="rId12"/>
    <p:sldId id="273" r:id="rId13"/>
    <p:sldId id="275" r:id="rId14"/>
    <p:sldId id="278" r:id="rId15"/>
    <p:sldId id="279" r:id="rId16"/>
    <p:sldId id="280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4B425-2593-43A0-9DF2-EC3CE30D81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F07A42-D87F-4D78-9F60-D6F69ACCBD5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если в системе образования будут иметь место инновационные процессы</a:t>
          </a:r>
          <a:endParaRPr lang="ru-RU" dirty="0"/>
        </a:p>
      </dgm:t>
    </dgm:pt>
    <dgm:pt modelId="{C901128A-123B-4498-9547-1F11F379149E}" type="parTrans" cxnId="{5AE386F1-CEF3-496B-8EB9-848ED45098CC}">
      <dgm:prSet/>
      <dgm:spPr/>
      <dgm:t>
        <a:bodyPr/>
        <a:lstStyle/>
        <a:p>
          <a:endParaRPr lang="ru-RU"/>
        </a:p>
      </dgm:t>
    </dgm:pt>
    <dgm:pt modelId="{A584CBCC-ECDD-47E5-B6CF-97D291D8865D}" type="sibTrans" cxnId="{5AE386F1-CEF3-496B-8EB9-848ED45098CC}">
      <dgm:prSet/>
      <dgm:spPr/>
      <dgm:t>
        <a:bodyPr/>
        <a:lstStyle/>
        <a:p>
          <a:endParaRPr lang="ru-RU"/>
        </a:p>
      </dgm:t>
    </dgm:pt>
    <dgm:pt modelId="{EED0A825-C461-4B00-AEEA-F173B6442AE9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Повышение качества образования</a:t>
          </a:r>
          <a:endParaRPr lang="ru-RU" dirty="0"/>
        </a:p>
      </dgm:t>
    </dgm:pt>
    <dgm:pt modelId="{43A38C9D-9354-4E26-B672-2BA9B35A0DA0}" type="parTrans" cxnId="{D1BF846D-BC4F-465D-9125-497ED159C899}">
      <dgm:prSet/>
      <dgm:spPr/>
      <dgm:t>
        <a:bodyPr/>
        <a:lstStyle/>
        <a:p>
          <a:endParaRPr lang="ru-RU"/>
        </a:p>
      </dgm:t>
    </dgm:pt>
    <dgm:pt modelId="{9D98F554-ED93-41BF-999A-95EF4F41EB33}" type="sibTrans" cxnId="{D1BF846D-BC4F-465D-9125-497ED159C899}">
      <dgm:prSet/>
      <dgm:spPr/>
      <dgm:t>
        <a:bodyPr/>
        <a:lstStyle/>
        <a:p>
          <a:endParaRPr lang="ru-RU"/>
        </a:p>
      </dgm:t>
    </dgm:pt>
    <dgm:pt modelId="{E0CC7CA6-981F-431F-8A8F-E7771DBCEF01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ключевых компетенций школьников</a:t>
          </a:r>
          <a:endParaRPr lang="ru-RU" dirty="0"/>
        </a:p>
      </dgm:t>
    </dgm:pt>
    <dgm:pt modelId="{14C37369-99E4-4F5D-9797-8B99EDD52780}" type="parTrans" cxnId="{FF189764-52B7-49C8-BEBB-94A7AB618061}">
      <dgm:prSet/>
      <dgm:spPr/>
      <dgm:t>
        <a:bodyPr/>
        <a:lstStyle/>
        <a:p>
          <a:endParaRPr lang="ru-RU"/>
        </a:p>
      </dgm:t>
    </dgm:pt>
    <dgm:pt modelId="{05E39BC2-F271-493F-9FBC-5E3EE22F1E2B}" type="sibTrans" cxnId="{FF189764-52B7-49C8-BEBB-94A7AB618061}">
      <dgm:prSet/>
      <dgm:spPr/>
      <dgm:t>
        <a:bodyPr/>
        <a:lstStyle/>
        <a:p>
          <a:endParaRPr lang="ru-RU"/>
        </a:p>
      </dgm:t>
    </dgm:pt>
    <dgm:pt modelId="{F3C0EDA0-FFFD-4C4D-9C1C-EECC99EF17A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Адаптация выпускников к современной жизни</a:t>
          </a:r>
          <a:endParaRPr lang="ru-RU" dirty="0"/>
        </a:p>
      </dgm:t>
    </dgm:pt>
    <dgm:pt modelId="{B67FDFDB-A3E6-41B5-900C-C514C272A519}" type="parTrans" cxnId="{87FA4C2B-73BC-490E-AAD5-7F049EA4D0C6}">
      <dgm:prSet/>
      <dgm:spPr/>
      <dgm:t>
        <a:bodyPr/>
        <a:lstStyle/>
        <a:p>
          <a:endParaRPr lang="ru-RU"/>
        </a:p>
      </dgm:t>
    </dgm:pt>
    <dgm:pt modelId="{B101E3C8-57D6-408D-A56E-F52359EFA3E3}" type="sibTrans" cxnId="{87FA4C2B-73BC-490E-AAD5-7F049EA4D0C6}">
      <dgm:prSet/>
      <dgm:spPr/>
      <dgm:t>
        <a:bodyPr/>
        <a:lstStyle/>
        <a:p>
          <a:endParaRPr lang="ru-RU"/>
        </a:p>
      </dgm:t>
    </dgm:pt>
    <dgm:pt modelId="{559649C3-C590-499E-AB2C-B7F144FD94D3}" type="pres">
      <dgm:prSet presAssocID="{1AF4B425-2593-43A0-9DF2-EC3CE30D81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4A9265-FAA1-4E9F-AA8A-CC91663638B8}" type="pres">
      <dgm:prSet presAssocID="{64F07A42-D87F-4D78-9F60-D6F69ACCBD5F}" presName="centerShape" presStyleLbl="node0" presStyleIdx="0" presStyleCnt="1"/>
      <dgm:spPr/>
      <dgm:t>
        <a:bodyPr/>
        <a:lstStyle/>
        <a:p>
          <a:endParaRPr lang="ru-RU"/>
        </a:p>
      </dgm:t>
    </dgm:pt>
    <dgm:pt modelId="{BFF946E5-1683-439F-A1BB-21150B3952D4}" type="pres">
      <dgm:prSet presAssocID="{EED0A825-C461-4B00-AEEA-F173B6442AE9}" presName="node" presStyleLbl="node1" presStyleIdx="0" presStyleCnt="3" custScaleX="112527" custScaleY="113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7AB69-396C-4F03-B9A1-F2C4F8F6B292}" type="pres">
      <dgm:prSet presAssocID="{EED0A825-C461-4B00-AEEA-F173B6442AE9}" presName="dummy" presStyleCnt="0"/>
      <dgm:spPr/>
    </dgm:pt>
    <dgm:pt modelId="{6BDB6A10-DE44-4612-91F1-165D65F5E4FA}" type="pres">
      <dgm:prSet presAssocID="{9D98F554-ED93-41BF-999A-95EF4F41EB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BDF5718-4D11-4B2A-AE6B-81C57245FC93}" type="pres">
      <dgm:prSet presAssocID="{E0CC7CA6-981F-431F-8A8F-E7771DBCEF01}" presName="node" presStyleLbl="node1" presStyleIdx="1" presStyleCnt="3" custScaleX="100909" custScaleY="102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B9394-3F22-4419-8B36-3E1A24105A8F}" type="pres">
      <dgm:prSet presAssocID="{E0CC7CA6-981F-431F-8A8F-E7771DBCEF01}" presName="dummy" presStyleCnt="0"/>
      <dgm:spPr/>
    </dgm:pt>
    <dgm:pt modelId="{FB9C5C66-DCA7-4927-BE9F-5DB243EA0022}" type="pres">
      <dgm:prSet presAssocID="{05E39BC2-F271-493F-9FBC-5E3EE22F1E2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5C9EC50-3EB6-431D-B862-3DF12752B3A9}" type="pres">
      <dgm:prSet presAssocID="{F3C0EDA0-FFFD-4C4D-9C1C-EECC99EF17A7}" presName="node" presStyleLbl="node1" presStyleIdx="2" presStyleCnt="3" custScaleX="108713" custScaleY="111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0C2C2-E175-41C0-B737-395980436299}" type="pres">
      <dgm:prSet presAssocID="{F3C0EDA0-FFFD-4C4D-9C1C-EECC99EF17A7}" presName="dummy" presStyleCnt="0"/>
      <dgm:spPr/>
    </dgm:pt>
    <dgm:pt modelId="{4F7493F8-35B4-445D-9890-076D3EACE8E1}" type="pres">
      <dgm:prSet presAssocID="{B101E3C8-57D6-408D-A56E-F52359EFA3E3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1BF846D-BC4F-465D-9125-497ED159C899}" srcId="{64F07A42-D87F-4D78-9F60-D6F69ACCBD5F}" destId="{EED0A825-C461-4B00-AEEA-F173B6442AE9}" srcOrd="0" destOrd="0" parTransId="{43A38C9D-9354-4E26-B672-2BA9B35A0DA0}" sibTransId="{9D98F554-ED93-41BF-999A-95EF4F41EB33}"/>
    <dgm:cxn modelId="{0D03B9F1-D687-49C5-A381-25C8B904FB12}" type="presOf" srcId="{EED0A825-C461-4B00-AEEA-F173B6442AE9}" destId="{BFF946E5-1683-439F-A1BB-21150B3952D4}" srcOrd="0" destOrd="0" presId="urn:microsoft.com/office/officeart/2005/8/layout/radial6"/>
    <dgm:cxn modelId="{87FA4C2B-73BC-490E-AAD5-7F049EA4D0C6}" srcId="{64F07A42-D87F-4D78-9F60-D6F69ACCBD5F}" destId="{F3C0EDA0-FFFD-4C4D-9C1C-EECC99EF17A7}" srcOrd="2" destOrd="0" parTransId="{B67FDFDB-A3E6-41B5-900C-C514C272A519}" sibTransId="{B101E3C8-57D6-408D-A56E-F52359EFA3E3}"/>
    <dgm:cxn modelId="{21BF8380-20D6-483E-AFC3-D0C3345C71BD}" type="presOf" srcId="{1AF4B425-2593-43A0-9DF2-EC3CE30D81B7}" destId="{559649C3-C590-499E-AB2C-B7F144FD94D3}" srcOrd="0" destOrd="0" presId="urn:microsoft.com/office/officeart/2005/8/layout/radial6"/>
    <dgm:cxn modelId="{97115A0F-A0B9-4A74-99DE-6681D06A00BA}" type="presOf" srcId="{B101E3C8-57D6-408D-A56E-F52359EFA3E3}" destId="{4F7493F8-35B4-445D-9890-076D3EACE8E1}" srcOrd="0" destOrd="0" presId="urn:microsoft.com/office/officeart/2005/8/layout/radial6"/>
    <dgm:cxn modelId="{5AE386F1-CEF3-496B-8EB9-848ED45098CC}" srcId="{1AF4B425-2593-43A0-9DF2-EC3CE30D81B7}" destId="{64F07A42-D87F-4D78-9F60-D6F69ACCBD5F}" srcOrd="0" destOrd="0" parTransId="{C901128A-123B-4498-9547-1F11F379149E}" sibTransId="{A584CBCC-ECDD-47E5-B6CF-97D291D8865D}"/>
    <dgm:cxn modelId="{4720311D-638D-4649-9AE2-C99AD94A2D5C}" type="presOf" srcId="{F3C0EDA0-FFFD-4C4D-9C1C-EECC99EF17A7}" destId="{E5C9EC50-3EB6-431D-B862-3DF12752B3A9}" srcOrd="0" destOrd="0" presId="urn:microsoft.com/office/officeart/2005/8/layout/radial6"/>
    <dgm:cxn modelId="{DAC23799-8138-44BF-9443-06A870B0032A}" type="presOf" srcId="{05E39BC2-F271-493F-9FBC-5E3EE22F1E2B}" destId="{FB9C5C66-DCA7-4927-BE9F-5DB243EA0022}" srcOrd="0" destOrd="0" presId="urn:microsoft.com/office/officeart/2005/8/layout/radial6"/>
    <dgm:cxn modelId="{06E69C62-DDDE-4480-A73C-6FB314CB18A1}" type="presOf" srcId="{64F07A42-D87F-4D78-9F60-D6F69ACCBD5F}" destId="{134A9265-FAA1-4E9F-AA8A-CC91663638B8}" srcOrd="0" destOrd="0" presId="urn:microsoft.com/office/officeart/2005/8/layout/radial6"/>
    <dgm:cxn modelId="{FF189764-52B7-49C8-BEBB-94A7AB618061}" srcId="{64F07A42-D87F-4D78-9F60-D6F69ACCBD5F}" destId="{E0CC7CA6-981F-431F-8A8F-E7771DBCEF01}" srcOrd="1" destOrd="0" parTransId="{14C37369-99E4-4F5D-9797-8B99EDD52780}" sibTransId="{05E39BC2-F271-493F-9FBC-5E3EE22F1E2B}"/>
    <dgm:cxn modelId="{D23EBC3A-0BBC-4D09-B66F-BCDCF9DB2E81}" type="presOf" srcId="{9D98F554-ED93-41BF-999A-95EF4F41EB33}" destId="{6BDB6A10-DE44-4612-91F1-165D65F5E4FA}" srcOrd="0" destOrd="0" presId="urn:microsoft.com/office/officeart/2005/8/layout/radial6"/>
    <dgm:cxn modelId="{AF1BF2BF-5B4D-402F-AFBF-3F3A1C5F823A}" type="presOf" srcId="{E0CC7CA6-981F-431F-8A8F-E7771DBCEF01}" destId="{3BDF5718-4D11-4B2A-AE6B-81C57245FC93}" srcOrd="0" destOrd="0" presId="urn:microsoft.com/office/officeart/2005/8/layout/radial6"/>
    <dgm:cxn modelId="{9C66E82C-CDA4-4797-B916-A9397DD4E249}" type="presParOf" srcId="{559649C3-C590-499E-AB2C-B7F144FD94D3}" destId="{134A9265-FAA1-4E9F-AA8A-CC91663638B8}" srcOrd="0" destOrd="0" presId="urn:microsoft.com/office/officeart/2005/8/layout/radial6"/>
    <dgm:cxn modelId="{23D738FF-DBEB-4D89-877F-5587CE850A6C}" type="presParOf" srcId="{559649C3-C590-499E-AB2C-B7F144FD94D3}" destId="{BFF946E5-1683-439F-A1BB-21150B3952D4}" srcOrd="1" destOrd="0" presId="urn:microsoft.com/office/officeart/2005/8/layout/radial6"/>
    <dgm:cxn modelId="{35B66DAA-08D7-4651-9064-8156C6BB40CA}" type="presParOf" srcId="{559649C3-C590-499E-AB2C-B7F144FD94D3}" destId="{4F87AB69-396C-4F03-B9A1-F2C4F8F6B292}" srcOrd="2" destOrd="0" presId="urn:microsoft.com/office/officeart/2005/8/layout/radial6"/>
    <dgm:cxn modelId="{F435A52C-99DA-48DF-9CFE-122E561D6924}" type="presParOf" srcId="{559649C3-C590-499E-AB2C-B7F144FD94D3}" destId="{6BDB6A10-DE44-4612-91F1-165D65F5E4FA}" srcOrd="3" destOrd="0" presId="urn:microsoft.com/office/officeart/2005/8/layout/radial6"/>
    <dgm:cxn modelId="{251B05F9-7B4E-40BE-9EB1-FA1F712B933C}" type="presParOf" srcId="{559649C3-C590-499E-AB2C-B7F144FD94D3}" destId="{3BDF5718-4D11-4B2A-AE6B-81C57245FC93}" srcOrd="4" destOrd="0" presId="urn:microsoft.com/office/officeart/2005/8/layout/radial6"/>
    <dgm:cxn modelId="{BE3046C7-574D-4BC9-A3F8-28A30120ADD9}" type="presParOf" srcId="{559649C3-C590-499E-AB2C-B7F144FD94D3}" destId="{22EB9394-3F22-4419-8B36-3E1A24105A8F}" srcOrd="5" destOrd="0" presId="urn:microsoft.com/office/officeart/2005/8/layout/radial6"/>
    <dgm:cxn modelId="{BC695E63-781C-4BD8-8742-4FB7DC9C19B9}" type="presParOf" srcId="{559649C3-C590-499E-AB2C-B7F144FD94D3}" destId="{FB9C5C66-DCA7-4927-BE9F-5DB243EA0022}" srcOrd="6" destOrd="0" presId="urn:microsoft.com/office/officeart/2005/8/layout/radial6"/>
    <dgm:cxn modelId="{2351E0BE-91CF-4822-AE7E-0A1C236AA023}" type="presParOf" srcId="{559649C3-C590-499E-AB2C-B7F144FD94D3}" destId="{E5C9EC50-3EB6-431D-B862-3DF12752B3A9}" srcOrd="7" destOrd="0" presId="urn:microsoft.com/office/officeart/2005/8/layout/radial6"/>
    <dgm:cxn modelId="{778D7C6F-08BE-462F-BF0E-3A1487026E40}" type="presParOf" srcId="{559649C3-C590-499E-AB2C-B7F144FD94D3}" destId="{C6B0C2C2-E175-41C0-B737-395980436299}" srcOrd="8" destOrd="0" presId="urn:microsoft.com/office/officeart/2005/8/layout/radial6"/>
    <dgm:cxn modelId="{56BC716F-DD81-483F-9436-701D64C1C480}" type="presParOf" srcId="{559649C3-C590-499E-AB2C-B7F144FD94D3}" destId="{4F7493F8-35B4-445D-9890-076D3EACE8E1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FA4412-78D0-47F6-9776-35541CEB67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9C900-39F1-4B23-AD87-66F91A1A38EC}">
      <dgm:prSet phldrT="[Текст]" phldr="1"/>
      <dgm:spPr/>
      <dgm:t>
        <a:bodyPr/>
        <a:lstStyle/>
        <a:p>
          <a:endParaRPr lang="ru-RU" dirty="0"/>
        </a:p>
      </dgm:t>
    </dgm:pt>
    <dgm:pt modelId="{B54A56B3-8D47-4081-8523-76A1B1E77418}" type="parTrans" cxnId="{39BC5D1E-37DA-42C2-A06A-A01E6BA96549}">
      <dgm:prSet/>
      <dgm:spPr/>
      <dgm:t>
        <a:bodyPr/>
        <a:lstStyle/>
        <a:p>
          <a:endParaRPr lang="ru-RU"/>
        </a:p>
      </dgm:t>
    </dgm:pt>
    <dgm:pt modelId="{3B4EC71F-8E8F-4554-BA51-24C7BF8E2366}" type="sibTrans" cxnId="{39BC5D1E-37DA-42C2-A06A-A01E6BA96549}">
      <dgm:prSet/>
      <dgm:spPr/>
      <dgm:t>
        <a:bodyPr/>
        <a:lstStyle/>
        <a:p>
          <a:endParaRPr lang="ru-RU"/>
        </a:p>
      </dgm:t>
    </dgm:pt>
    <dgm:pt modelId="{6603AC7E-4ED2-4935-9113-24F13F1E3619}">
      <dgm:prSet phldrT="[Текст]"/>
      <dgm:spPr/>
      <dgm:t>
        <a:bodyPr/>
        <a:lstStyle/>
        <a:p>
          <a:r>
            <a:rPr lang="ru-RU" dirty="0" smtClean="0"/>
            <a:t>цели </a:t>
          </a:r>
          <a:endParaRPr lang="ru-RU" dirty="0"/>
        </a:p>
      </dgm:t>
    </dgm:pt>
    <dgm:pt modelId="{3690AF15-67F1-44DF-AD08-57E4EDDA99B5}" type="parTrans" cxnId="{D11064EF-C7D0-48AE-83B1-62446223B221}">
      <dgm:prSet/>
      <dgm:spPr/>
      <dgm:t>
        <a:bodyPr/>
        <a:lstStyle/>
        <a:p>
          <a:endParaRPr lang="ru-RU"/>
        </a:p>
      </dgm:t>
    </dgm:pt>
    <dgm:pt modelId="{53D3E9F0-68DD-4D39-8668-DC060A3AB363}" type="sibTrans" cxnId="{D11064EF-C7D0-48AE-83B1-62446223B221}">
      <dgm:prSet/>
      <dgm:spPr/>
      <dgm:t>
        <a:bodyPr/>
        <a:lstStyle/>
        <a:p>
          <a:endParaRPr lang="ru-RU"/>
        </a:p>
      </dgm:t>
    </dgm:pt>
    <dgm:pt modelId="{7C69FC91-1271-4A0B-941E-EB5438CB602E}">
      <dgm:prSet phldrT="[Текст]" phldr="1"/>
      <dgm:spPr/>
      <dgm:t>
        <a:bodyPr/>
        <a:lstStyle/>
        <a:p>
          <a:endParaRPr lang="ru-RU" dirty="0"/>
        </a:p>
      </dgm:t>
    </dgm:pt>
    <dgm:pt modelId="{1404FBB8-82C1-45C6-A0A9-751C45465689}" type="parTrans" cxnId="{B9D63B9D-A1D9-4839-9C71-4E045AEBE825}">
      <dgm:prSet/>
      <dgm:spPr/>
      <dgm:t>
        <a:bodyPr/>
        <a:lstStyle/>
        <a:p>
          <a:endParaRPr lang="ru-RU"/>
        </a:p>
      </dgm:t>
    </dgm:pt>
    <dgm:pt modelId="{3B390499-0DDC-4CEA-8E9C-9ED227130411}" type="sibTrans" cxnId="{B9D63B9D-A1D9-4839-9C71-4E045AEBE825}">
      <dgm:prSet/>
      <dgm:spPr/>
      <dgm:t>
        <a:bodyPr/>
        <a:lstStyle/>
        <a:p>
          <a:endParaRPr lang="ru-RU"/>
        </a:p>
      </dgm:t>
    </dgm:pt>
    <dgm:pt modelId="{D529AE0C-E09C-4832-9CCB-A1732C7644A0}">
      <dgm:prSet phldrT="[Текст]"/>
      <dgm:spPr/>
      <dgm:t>
        <a:bodyPr/>
        <a:lstStyle/>
        <a:p>
          <a:r>
            <a:rPr lang="ru-RU" dirty="0" smtClean="0"/>
            <a:t>содержание</a:t>
          </a:r>
          <a:endParaRPr lang="ru-RU" dirty="0"/>
        </a:p>
      </dgm:t>
    </dgm:pt>
    <dgm:pt modelId="{E4B4238C-8683-4253-A0BC-54986AE214D9}" type="parTrans" cxnId="{D72DBF14-B2E0-4BB5-BEA3-9C8F8606DC01}">
      <dgm:prSet/>
      <dgm:spPr/>
      <dgm:t>
        <a:bodyPr/>
        <a:lstStyle/>
        <a:p>
          <a:endParaRPr lang="ru-RU"/>
        </a:p>
      </dgm:t>
    </dgm:pt>
    <dgm:pt modelId="{550A88E6-A168-4EB5-92E2-1FB6F4E85E20}" type="sibTrans" cxnId="{D72DBF14-B2E0-4BB5-BEA3-9C8F8606DC01}">
      <dgm:prSet/>
      <dgm:spPr/>
      <dgm:t>
        <a:bodyPr/>
        <a:lstStyle/>
        <a:p>
          <a:endParaRPr lang="ru-RU"/>
        </a:p>
      </dgm:t>
    </dgm:pt>
    <dgm:pt modelId="{F759A3EF-B7AC-4EE9-B694-7D9124F98765}">
      <dgm:prSet phldrT="[Текст]" phldr="1"/>
      <dgm:spPr/>
      <dgm:t>
        <a:bodyPr/>
        <a:lstStyle/>
        <a:p>
          <a:endParaRPr lang="ru-RU" dirty="0"/>
        </a:p>
      </dgm:t>
    </dgm:pt>
    <dgm:pt modelId="{490061D2-11D6-4736-9232-28FD91F4DC6B}" type="parTrans" cxnId="{C1A0F457-34FD-4C4E-8EBF-235B9698DC07}">
      <dgm:prSet/>
      <dgm:spPr/>
      <dgm:t>
        <a:bodyPr/>
        <a:lstStyle/>
        <a:p>
          <a:endParaRPr lang="ru-RU"/>
        </a:p>
      </dgm:t>
    </dgm:pt>
    <dgm:pt modelId="{8B09E5EF-6306-4D4A-AD24-534D0C06C319}" type="sibTrans" cxnId="{C1A0F457-34FD-4C4E-8EBF-235B9698DC07}">
      <dgm:prSet/>
      <dgm:spPr/>
      <dgm:t>
        <a:bodyPr/>
        <a:lstStyle/>
        <a:p>
          <a:endParaRPr lang="ru-RU"/>
        </a:p>
      </dgm:t>
    </dgm:pt>
    <dgm:pt modelId="{5AED864D-3823-4E8B-BA46-9A15C84B3E8E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418037F3-888B-4CD1-B416-760A80F7670D}" type="parTrans" cxnId="{97815567-4C03-4811-B7AA-55D9DB444D50}">
      <dgm:prSet/>
      <dgm:spPr/>
      <dgm:t>
        <a:bodyPr/>
        <a:lstStyle/>
        <a:p>
          <a:endParaRPr lang="ru-RU"/>
        </a:p>
      </dgm:t>
    </dgm:pt>
    <dgm:pt modelId="{0AB43B6D-9A40-4797-8717-BC554B7767A8}" type="sibTrans" cxnId="{97815567-4C03-4811-B7AA-55D9DB444D50}">
      <dgm:prSet/>
      <dgm:spPr/>
      <dgm:t>
        <a:bodyPr/>
        <a:lstStyle/>
        <a:p>
          <a:endParaRPr lang="ru-RU"/>
        </a:p>
      </dgm:t>
    </dgm:pt>
    <dgm:pt modelId="{1B905E19-DC57-4B72-A354-27A947E1CB6F}">
      <dgm:prSet phldrT="[Текст]" phldr="1"/>
      <dgm:spPr/>
      <dgm:t>
        <a:bodyPr/>
        <a:lstStyle/>
        <a:p>
          <a:endParaRPr lang="ru-RU" dirty="0"/>
        </a:p>
      </dgm:t>
    </dgm:pt>
    <dgm:pt modelId="{15701F2C-8971-4582-81A2-1D9E545E2EAA}" type="parTrans" cxnId="{464273D7-4F7C-4FF7-8DFA-5EC24241BBDC}">
      <dgm:prSet/>
      <dgm:spPr/>
      <dgm:t>
        <a:bodyPr/>
        <a:lstStyle/>
        <a:p>
          <a:endParaRPr lang="ru-RU"/>
        </a:p>
      </dgm:t>
    </dgm:pt>
    <dgm:pt modelId="{42E0ACD8-DC20-4FED-9C28-9449634D1544}" type="sibTrans" cxnId="{464273D7-4F7C-4FF7-8DFA-5EC24241BBDC}">
      <dgm:prSet/>
      <dgm:spPr/>
      <dgm:t>
        <a:bodyPr/>
        <a:lstStyle/>
        <a:p>
          <a:endParaRPr lang="ru-RU"/>
        </a:p>
      </dgm:t>
    </dgm:pt>
    <dgm:pt modelId="{0DF192D7-C8E6-429B-8A79-06F643323E5A}">
      <dgm:prSet phldrT="[Текст]" phldr="1"/>
      <dgm:spPr/>
      <dgm:t>
        <a:bodyPr/>
        <a:lstStyle/>
        <a:p>
          <a:endParaRPr lang="ru-RU" dirty="0"/>
        </a:p>
      </dgm:t>
    </dgm:pt>
    <dgm:pt modelId="{7D56D6C4-82A9-48EB-88DD-C136D7A8ECCF}" type="parTrans" cxnId="{D79AB7E8-41EC-4F47-9C8A-72FC8E79CD15}">
      <dgm:prSet/>
      <dgm:spPr/>
      <dgm:t>
        <a:bodyPr/>
        <a:lstStyle/>
        <a:p>
          <a:endParaRPr lang="ru-RU"/>
        </a:p>
      </dgm:t>
    </dgm:pt>
    <dgm:pt modelId="{17CDBA2E-E533-4DEF-BB75-6A626C04BB5B}" type="sibTrans" cxnId="{D79AB7E8-41EC-4F47-9C8A-72FC8E79CD15}">
      <dgm:prSet/>
      <dgm:spPr/>
      <dgm:t>
        <a:bodyPr/>
        <a:lstStyle/>
        <a:p>
          <a:endParaRPr lang="ru-RU"/>
        </a:p>
      </dgm:t>
    </dgm:pt>
    <dgm:pt modelId="{C1115CDE-B944-4EDF-A44A-01FF883824BF}">
      <dgm:prSet/>
      <dgm:spPr/>
      <dgm:t>
        <a:bodyPr/>
        <a:lstStyle/>
        <a:p>
          <a:r>
            <a:rPr lang="ru-RU" dirty="0" smtClean="0"/>
            <a:t>формы обучения и воспитания</a:t>
          </a:r>
          <a:endParaRPr lang="ru-RU" dirty="0"/>
        </a:p>
      </dgm:t>
    </dgm:pt>
    <dgm:pt modelId="{9E2AEB72-765B-4297-A244-CEA501FADF05}" type="parTrans" cxnId="{1215ECD0-3DA1-4BA0-A8D3-1F9CC389F696}">
      <dgm:prSet/>
      <dgm:spPr/>
      <dgm:t>
        <a:bodyPr/>
        <a:lstStyle/>
        <a:p>
          <a:endParaRPr lang="ru-RU"/>
        </a:p>
      </dgm:t>
    </dgm:pt>
    <dgm:pt modelId="{74E255E4-883E-4D40-A448-82B3204FD433}" type="sibTrans" cxnId="{1215ECD0-3DA1-4BA0-A8D3-1F9CC389F696}">
      <dgm:prSet/>
      <dgm:spPr/>
      <dgm:t>
        <a:bodyPr/>
        <a:lstStyle/>
        <a:p>
          <a:endParaRPr lang="ru-RU"/>
        </a:p>
      </dgm:t>
    </dgm:pt>
    <dgm:pt modelId="{975198B7-D958-4307-B3A2-303FC2039968}">
      <dgm:prSet/>
      <dgm:spPr/>
      <dgm:t>
        <a:bodyPr/>
        <a:lstStyle/>
        <a:p>
          <a:r>
            <a:rPr lang="ru-RU" dirty="0" smtClean="0"/>
            <a:t>организацию совместной деятельности учителя и учащегося</a:t>
          </a:r>
          <a:endParaRPr lang="ru-RU" dirty="0"/>
        </a:p>
      </dgm:t>
    </dgm:pt>
    <dgm:pt modelId="{17252A5E-3FBE-4DDB-A8BC-F58F296BAE82}" type="parTrans" cxnId="{ECEECD3B-B48C-423C-A04B-2C9CC40CB721}">
      <dgm:prSet/>
      <dgm:spPr/>
      <dgm:t>
        <a:bodyPr/>
        <a:lstStyle/>
        <a:p>
          <a:endParaRPr lang="ru-RU"/>
        </a:p>
      </dgm:t>
    </dgm:pt>
    <dgm:pt modelId="{9FCC6218-E46F-46FF-9FF9-37A659047677}" type="sibTrans" cxnId="{ECEECD3B-B48C-423C-A04B-2C9CC40CB721}">
      <dgm:prSet/>
      <dgm:spPr/>
      <dgm:t>
        <a:bodyPr/>
        <a:lstStyle/>
        <a:p>
          <a:endParaRPr lang="ru-RU"/>
        </a:p>
      </dgm:t>
    </dgm:pt>
    <dgm:pt modelId="{F71608D1-3C3E-4E2E-BA19-D00C037492F9}" type="pres">
      <dgm:prSet presAssocID="{3CFA4412-78D0-47F6-9776-35541CEB67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EF3B3-094D-402F-81FC-CF454B92BD08}" type="pres">
      <dgm:prSet presAssocID="{5C49C900-39F1-4B23-AD87-66F91A1A38EC}" presName="composite" presStyleCnt="0"/>
      <dgm:spPr/>
    </dgm:pt>
    <dgm:pt modelId="{7F0E22F9-BACA-4BFB-8117-49CFDCD44E1E}" type="pres">
      <dgm:prSet presAssocID="{5C49C900-39F1-4B23-AD87-66F91A1A38E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77A7D-1605-4607-A2CE-55780686EF37}" type="pres">
      <dgm:prSet presAssocID="{5C49C900-39F1-4B23-AD87-66F91A1A38EC}" presName="descendantText" presStyleLbl="alignAcc1" presStyleIdx="0" presStyleCnt="5" custLinFactNeighborX="185" custLinFactNeighborY="5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8731B-7E60-4518-8B50-D228279F5E92}" type="pres">
      <dgm:prSet presAssocID="{3B4EC71F-8E8F-4554-BA51-24C7BF8E2366}" presName="sp" presStyleCnt="0"/>
      <dgm:spPr/>
    </dgm:pt>
    <dgm:pt modelId="{0B9A30CF-C92F-47AE-BE9C-B0AFBC003155}" type="pres">
      <dgm:prSet presAssocID="{7C69FC91-1271-4A0B-941E-EB5438CB602E}" presName="composite" presStyleCnt="0"/>
      <dgm:spPr/>
    </dgm:pt>
    <dgm:pt modelId="{1BFB8762-1A66-4117-B4EB-CEE26CECB320}" type="pres">
      <dgm:prSet presAssocID="{7C69FC91-1271-4A0B-941E-EB5438CB602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DFD6D-2823-42C3-9199-F8C6A9FBBEDE}" type="pres">
      <dgm:prSet presAssocID="{7C69FC91-1271-4A0B-941E-EB5438CB602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38C81-F376-4DE5-8602-4CEFAB9B6996}" type="pres">
      <dgm:prSet presAssocID="{3B390499-0DDC-4CEA-8E9C-9ED227130411}" presName="sp" presStyleCnt="0"/>
      <dgm:spPr/>
    </dgm:pt>
    <dgm:pt modelId="{EF4CA64E-AB6B-4973-98ED-80E9134F7701}" type="pres">
      <dgm:prSet presAssocID="{F759A3EF-B7AC-4EE9-B694-7D9124F98765}" presName="composite" presStyleCnt="0"/>
      <dgm:spPr/>
    </dgm:pt>
    <dgm:pt modelId="{C05E4254-7817-42BE-A94F-8F9EA6CE0C4E}" type="pres">
      <dgm:prSet presAssocID="{F759A3EF-B7AC-4EE9-B694-7D9124F9876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E6498-E2FB-4432-82F7-1D27EAD359B8}" type="pres">
      <dgm:prSet presAssocID="{F759A3EF-B7AC-4EE9-B694-7D9124F9876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288A7-5FC2-4F9C-9C0D-F2DDB1831ADE}" type="pres">
      <dgm:prSet presAssocID="{8B09E5EF-6306-4D4A-AD24-534D0C06C319}" presName="sp" presStyleCnt="0"/>
      <dgm:spPr/>
    </dgm:pt>
    <dgm:pt modelId="{DFE18346-0223-4D09-9687-62E6D4C6D29F}" type="pres">
      <dgm:prSet presAssocID="{1B905E19-DC57-4B72-A354-27A947E1CB6F}" presName="composite" presStyleCnt="0"/>
      <dgm:spPr/>
    </dgm:pt>
    <dgm:pt modelId="{025E63D5-7598-459D-9DFC-1BBBC9D6ED9B}" type="pres">
      <dgm:prSet presAssocID="{1B905E19-DC57-4B72-A354-27A947E1CB6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A470-FD57-4EF4-9210-0B3E55CE9A4F}" type="pres">
      <dgm:prSet presAssocID="{1B905E19-DC57-4B72-A354-27A947E1CB6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69AB9-0443-4D21-AE1A-81D2070F41AF}" type="pres">
      <dgm:prSet presAssocID="{42E0ACD8-DC20-4FED-9C28-9449634D1544}" presName="sp" presStyleCnt="0"/>
      <dgm:spPr/>
    </dgm:pt>
    <dgm:pt modelId="{4D33E32B-92DB-4ECF-9536-ABC84C82637E}" type="pres">
      <dgm:prSet presAssocID="{0DF192D7-C8E6-429B-8A79-06F643323E5A}" presName="composite" presStyleCnt="0"/>
      <dgm:spPr/>
    </dgm:pt>
    <dgm:pt modelId="{210DC1E0-3E08-4991-A48E-6AF8B41991B1}" type="pres">
      <dgm:prSet presAssocID="{0DF192D7-C8E6-429B-8A79-06F643323E5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F4B87-32FB-4205-90F3-6582DB1F2C16}" type="pres">
      <dgm:prSet presAssocID="{0DF192D7-C8E6-429B-8A79-06F643323E5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ECD3B-B48C-423C-A04B-2C9CC40CB721}" srcId="{0DF192D7-C8E6-429B-8A79-06F643323E5A}" destId="{975198B7-D958-4307-B3A2-303FC2039968}" srcOrd="0" destOrd="0" parTransId="{17252A5E-3FBE-4DDB-A8BC-F58F296BAE82}" sibTransId="{9FCC6218-E46F-46FF-9FF9-37A659047677}"/>
    <dgm:cxn modelId="{C3608097-4E86-4DCD-854F-BF3A7DC73625}" type="presOf" srcId="{5C49C900-39F1-4B23-AD87-66F91A1A38EC}" destId="{7F0E22F9-BACA-4BFB-8117-49CFDCD44E1E}" srcOrd="0" destOrd="0" presId="urn:microsoft.com/office/officeart/2005/8/layout/chevron2"/>
    <dgm:cxn modelId="{C1A0F457-34FD-4C4E-8EBF-235B9698DC07}" srcId="{3CFA4412-78D0-47F6-9776-35541CEB670B}" destId="{F759A3EF-B7AC-4EE9-B694-7D9124F98765}" srcOrd="2" destOrd="0" parTransId="{490061D2-11D6-4736-9232-28FD91F4DC6B}" sibTransId="{8B09E5EF-6306-4D4A-AD24-534D0C06C319}"/>
    <dgm:cxn modelId="{39BC5D1E-37DA-42C2-A06A-A01E6BA96549}" srcId="{3CFA4412-78D0-47F6-9776-35541CEB670B}" destId="{5C49C900-39F1-4B23-AD87-66F91A1A38EC}" srcOrd="0" destOrd="0" parTransId="{B54A56B3-8D47-4081-8523-76A1B1E77418}" sibTransId="{3B4EC71F-8E8F-4554-BA51-24C7BF8E2366}"/>
    <dgm:cxn modelId="{0E62FF19-8298-4528-AEBC-E972577CC815}" type="presOf" srcId="{5AED864D-3823-4E8B-BA46-9A15C84B3E8E}" destId="{C59E6498-E2FB-4432-82F7-1D27EAD359B8}" srcOrd="0" destOrd="0" presId="urn:microsoft.com/office/officeart/2005/8/layout/chevron2"/>
    <dgm:cxn modelId="{B9D63B9D-A1D9-4839-9C71-4E045AEBE825}" srcId="{3CFA4412-78D0-47F6-9776-35541CEB670B}" destId="{7C69FC91-1271-4A0B-941E-EB5438CB602E}" srcOrd="1" destOrd="0" parTransId="{1404FBB8-82C1-45C6-A0A9-751C45465689}" sibTransId="{3B390499-0DDC-4CEA-8E9C-9ED227130411}"/>
    <dgm:cxn modelId="{7BD7BF63-6A95-475B-BFE3-73E13F2CB5C9}" type="presOf" srcId="{7C69FC91-1271-4A0B-941E-EB5438CB602E}" destId="{1BFB8762-1A66-4117-B4EB-CEE26CECB320}" srcOrd="0" destOrd="0" presId="urn:microsoft.com/office/officeart/2005/8/layout/chevron2"/>
    <dgm:cxn modelId="{805D3E40-B340-47AD-B416-1084D68C1940}" type="presOf" srcId="{975198B7-D958-4307-B3A2-303FC2039968}" destId="{A92F4B87-32FB-4205-90F3-6582DB1F2C16}" srcOrd="0" destOrd="0" presId="urn:microsoft.com/office/officeart/2005/8/layout/chevron2"/>
    <dgm:cxn modelId="{464273D7-4F7C-4FF7-8DFA-5EC24241BBDC}" srcId="{3CFA4412-78D0-47F6-9776-35541CEB670B}" destId="{1B905E19-DC57-4B72-A354-27A947E1CB6F}" srcOrd="3" destOrd="0" parTransId="{15701F2C-8971-4582-81A2-1D9E545E2EAA}" sibTransId="{42E0ACD8-DC20-4FED-9C28-9449634D1544}"/>
    <dgm:cxn modelId="{D72DBF14-B2E0-4BB5-BEA3-9C8F8606DC01}" srcId="{7C69FC91-1271-4A0B-941E-EB5438CB602E}" destId="{D529AE0C-E09C-4832-9CCB-A1732C7644A0}" srcOrd="0" destOrd="0" parTransId="{E4B4238C-8683-4253-A0BC-54986AE214D9}" sibTransId="{550A88E6-A168-4EB5-92E2-1FB6F4E85E20}"/>
    <dgm:cxn modelId="{CDBDEBE0-5E9D-4E03-9DDB-727A92189E1B}" type="presOf" srcId="{1B905E19-DC57-4B72-A354-27A947E1CB6F}" destId="{025E63D5-7598-459D-9DFC-1BBBC9D6ED9B}" srcOrd="0" destOrd="0" presId="urn:microsoft.com/office/officeart/2005/8/layout/chevron2"/>
    <dgm:cxn modelId="{6A08A3AA-ADC6-4578-BC78-60834506618C}" type="presOf" srcId="{D529AE0C-E09C-4832-9CCB-A1732C7644A0}" destId="{164DFD6D-2823-42C3-9199-F8C6A9FBBEDE}" srcOrd="0" destOrd="0" presId="urn:microsoft.com/office/officeart/2005/8/layout/chevron2"/>
    <dgm:cxn modelId="{D11064EF-C7D0-48AE-83B1-62446223B221}" srcId="{5C49C900-39F1-4B23-AD87-66F91A1A38EC}" destId="{6603AC7E-4ED2-4935-9113-24F13F1E3619}" srcOrd="0" destOrd="0" parTransId="{3690AF15-67F1-44DF-AD08-57E4EDDA99B5}" sibTransId="{53D3E9F0-68DD-4D39-8668-DC060A3AB363}"/>
    <dgm:cxn modelId="{FE425D2A-B0D5-4255-9D89-56A7C6092A86}" type="presOf" srcId="{6603AC7E-4ED2-4935-9113-24F13F1E3619}" destId="{9D577A7D-1605-4607-A2CE-55780686EF37}" srcOrd="0" destOrd="0" presId="urn:microsoft.com/office/officeart/2005/8/layout/chevron2"/>
    <dgm:cxn modelId="{D79AB7E8-41EC-4F47-9C8A-72FC8E79CD15}" srcId="{3CFA4412-78D0-47F6-9776-35541CEB670B}" destId="{0DF192D7-C8E6-429B-8A79-06F643323E5A}" srcOrd="4" destOrd="0" parTransId="{7D56D6C4-82A9-48EB-88DD-C136D7A8ECCF}" sibTransId="{17CDBA2E-E533-4DEF-BB75-6A626C04BB5B}"/>
    <dgm:cxn modelId="{97815567-4C03-4811-B7AA-55D9DB444D50}" srcId="{F759A3EF-B7AC-4EE9-B694-7D9124F98765}" destId="{5AED864D-3823-4E8B-BA46-9A15C84B3E8E}" srcOrd="0" destOrd="0" parTransId="{418037F3-888B-4CD1-B416-760A80F7670D}" sibTransId="{0AB43B6D-9A40-4797-8717-BC554B7767A8}"/>
    <dgm:cxn modelId="{7DA846AE-90C0-4115-8252-50F8A29BB351}" type="presOf" srcId="{F759A3EF-B7AC-4EE9-B694-7D9124F98765}" destId="{C05E4254-7817-42BE-A94F-8F9EA6CE0C4E}" srcOrd="0" destOrd="0" presId="urn:microsoft.com/office/officeart/2005/8/layout/chevron2"/>
    <dgm:cxn modelId="{1215ECD0-3DA1-4BA0-A8D3-1F9CC389F696}" srcId="{1B905E19-DC57-4B72-A354-27A947E1CB6F}" destId="{C1115CDE-B944-4EDF-A44A-01FF883824BF}" srcOrd="0" destOrd="0" parTransId="{9E2AEB72-765B-4297-A244-CEA501FADF05}" sibTransId="{74E255E4-883E-4D40-A448-82B3204FD433}"/>
    <dgm:cxn modelId="{FFC76A07-A266-4758-B859-92DF1FCCB99E}" type="presOf" srcId="{C1115CDE-B944-4EDF-A44A-01FF883824BF}" destId="{1FCDA470-FD57-4EF4-9210-0B3E55CE9A4F}" srcOrd="0" destOrd="0" presId="urn:microsoft.com/office/officeart/2005/8/layout/chevron2"/>
    <dgm:cxn modelId="{9CA08845-6A4F-4C71-859D-10AC7BAB95BE}" type="presOf" srcId="{0DF192D7-C8E6-429B-8A79-06F643323E5A}" destId="{210DC1E0-3E08-4991-A48E-6AF8B41991B1}" srcOrd="0" destOrd="0" presId="urn:microsoft.com/office/officeart/2005/8/layout/chevron2"/>
    <dgm:cxn modelId="{AF5C9082-2083-42D3-8946-F3847AC72279}" type="presOf" srcId="{3CFA4412-78D0-47F6-9776-35541CEB670B}" destId="{F71608D1-3C3E-4E2E-BA19-D00C037492F9}" srcOrd="0" destOrd="0" presId="urn:microsoft.com/office/officeart/2005/8/layout/chevron2"/>
    <dgm:cxn modelId="{24BBC72B-C9B9-4183-92F3-32CDA1902898}" type="presParOf" srcId="{F71608D1-3C3E-4E2E-BA19-D00C037492F9}" destId="{D32EF3B3-094D-402F-81FC-CF454B92BD08}" srcOrd="0" destOrd="0" presId="urn:microsoft.com/office/officeart/2005/8/layout/chevron2"/>
    <dgm:cxn modelId="{E773FA44-46A7-46F7-BB92-6287B15E4811}" type="presParOf" srcId="{D32EF3B3-094D-402F-81FC-CF454B92BD08}" destId="{7F0E22F9-BACA-4BFB-8117-49CFDCD44E1E}" srcOrd="0" destOrd="0" presId="urn:microsoft.com/office/officeart/2005/8/layout/chevron2"/>
    <dgm:cxn modelId="{84C2843D-1F27-4CBE-BE0B-544B3EF48D71}" type="presParOf" srcId="{D32EF3B3-094D-402F-81FC-CF454B92BD08}" destId="{9D577A7D-1605-4607-A2CE-55780686EF37}" srcOrd="1" destOrd="0" presId="urn:microsoft.com/office/officeart/2005/8/layout/chevron2"/>
    <dgm:cxn modelId="{5D14C6FD-DAA5-40D1-9CD0-8ED93D4C9B83}" type="presParOf" srcId="{F71608D1-3C3E-4E2E-BA19-D00C037492F9}" destId="{6C28731B-7E60-4518-8B50-D228279F5E92}" srcOrd="1" destOrd="0" presId="urn:microsoft.com/office/officeart/2005/8/layout/chevron2"/>
    <dgm:cxn modelId="{03A7A321-1F5D-484C-8813-56F407C2462B}" type="presParOf" srcId="{F71608D1-3C3E-4E2E-BA19-D00C037492F9}" destId="{0B9A30CF-C92F-47AE-BE9C-B0AFBC003155}" srcOrd="2" destOrd="0" presId="urn:microsoft.com/office/officeart/2005/8/layout/chevron2"/>
    <dgm:cxn modelId="{226621AA-9E0F-4358-8CB8-56C52C5B1724}" type="presParOf" srcId="{0B9A30CF-C92F-47AE-BE9C-B0AFBC003155}" destId="{1BFB8762-1A66-4117-B4EB-CEE26CECB320}" srcOrd="0" destOrd="0" presId="urn:microsoft.com/office/officeart/2005/8/layout/chevron2"/>
    <dgm:cxn modelId="{5BC422F1-3D67-4C7E-BAF0-5EFA731E1036}" type="presParOf" srcId="{0B9A30CF-C92F-47AE-BE9C-B0AFBC003155}" destId="{164DFD6D-2823-42C3-9199-F8C6A9FBBEDE}" srcOrd="1" destOrd="0" presId="urn:microsoft.com/office/officeart/2005/8/layout/chevron2"/>
    <dgm:cxn modelId="{206B5DA2-CBB0-4196-80A3-FA35A3491C5B}" type="presParOf" srcId="{F71608D1-3C3E-4E2E-BA19-D00C037492F9}" destId="{59E38C81-F376-4DE5-8602-4CEFAB9B6996}" srcOrd="3" destOrd="0" presId="urn:microsoft.com/office/officeart/2005/8/layout/chevron2"/>
    <dgm:cxn modelId="{C97777EB-A8A2-41D6-8162-7B706181F168}" type="presParOf" srcId="{F71608D1-3C3E-4E2E-BA19-D00C037492F9}" destId="{EF4CA64E-AB6B-4973-98ED-80E9134F7701}" srcOrd="4" destOrd="0" presId="urn:microsoft.com/office/officeart/2005/8/layout/chevron2"/>
    <dgm:cxn modelId="{80FF3F80-E46D-49A5-A19B-31A355D7C3A0}" type="presParOf" srcId="{EF4CA64E-AB6B-4973-98ED-80E9134F7701}" destId="{C05E4254-7817-42BE-A94F-8F9EA6CE0C4E}" srcOrd="0" destOrd="0" presId="urn:microsoft.com/office/officeart/2005/8/layout/chevron2"/>
    <dgm:cxn modelId="{A036889C-CEF1-4991-9197-8E6F593D76FB}" type="presParOf" srcId="{EF4CA64E-AB6B-4973-98ED-80E9134F7701}" destId="{C59E6498-E2FB-4432-82F7-1D27EAD359B8}" srcOrd="1" destOrd="0" presId="urn:microsoft.com/office/officeart/2005/8/layout/chevron2"/>
    <dgm:cxn modelId="{437F2605-AC73-45DB-9CEA-ABBE3A6C1C43}" type="presParOf" srcId="{F71608D1-3C3E-4E2E-BA19-D00C037492F9}" destId="{E1F288A7-5FC2-4F9C-9C0D-F2DDB1831ADE}" srcOrd="5" destOrd="0" presId="urn:microsoft.com/office/officeart/2005/8/layout/chevron2"/>
    <dgm:cxn modelId="{0761CFB8-600B-4E56-8736-2D43C7FFD212}" type="presParOf" srcId="{F71608D1-3C3E-4E2E-BA19-D00C037492F9}" destId="{DFE18346-0223-4D09-9687-62E6D4C6D29F}" srcOrd="6" destOrd="0" presId="urn:microsoft.com/office/officeart/2005/8/layout/chevron2"/>
    <dgm:cxn modelId="{93D620A6-49CA-4E77-BB92-2CF9739BF949}" type="presParOf" srcId="{DFE18346-0223-4D09-9687-62E6D4C6D29F}" destId="{025E63D5-7598-459D-9DFC-1BBBC9D6ED9B}" srcOrd="0" destOrd="0" presId="urn:microsoft.com/office/officeart/2005/8/layout/chevron2"/>
    <dgm:cxn modelId="{23B42748-51C0-4EAC-B383-24C89FE47ABB}" type="presParOf" srcId="{DFE18346-0223-4D09-9687-62E6D4C6D29F}" destId="{1FCDA470-FD57-4EF4-9210-0B3E55CE9A4F}" srcOrd="1" destOrd="0" presId="urn:microsoft.com/office/officeart/2005/8/layout/chevron2"/>
    <dgm:cxn modelId="{7BFAD355-5979-453F-A3DC-B4C8C90D28B9}" type="presParOf" srcId="{F71608D1-3C3E-4E2E-BA19-D00C037492F9}" destId="{35969AB9-0443-4D21-AE1A-81D2070F41AF}" srcOrd="7" destOrd="0" presId="urn:microsoft.com/office/officeart/2005/8/layout/chevron2"/>
    <dgm:cxn modelId="{938C7FBB-3413-4A65-817F-DB4C1559EA81}" type="presParOf" srcId="{F71608D1-3C3E-4E2E-BA19-D00C037492F9}" destId="{4D33E32B-92DB-4ECF-9536-ABC84C82637E}" srcOrd="8" destOrd="0" presId="urn:microsoft.com/office/officeart/2005/8/layout/chevron2"/>
    <dgm:cxn modelId="{FBC2BA35-E749-4730-B31E-C2E340BD9EEF}" type="presParOf" srcId="{4D33E32B-92DB-4ECF-9536-ABC84C82637E}" destId="{210DC1E0-3E08-4991-A48E-6AF8B41991B1}" srcOrd="0" destOrd="0" presId="urn:microsoft.com/office/officeart/2005/8/layout/chevron2"/>
    <dgm:cxn modelId="{F31A8609-B386-411D-8F70-66CE4AC8DBC2}" type="presParOf" srcId="{4D33E32B-92DB-4ECF-9536-ABC84C82637E}" destId="{A92F4B87-32FB-4205-90F3-6582DB1F2C16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7422DA-DB1F-4D42-AC68-89756471E79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8599E-0A22-4C32-ACED-372C4FB23424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инновационная деятельность</a:t>
          </a:r>
          <a:endParaRPr lang="ru-RU" dirty="0"/>
        </a:p>
      </dgm:t>
    </dgm:pt>
    <dgm:pt modelId="{5F182659-943D-4F47-BCA4-54FDE61A3BE2}" type="parTrans" cxnId="{2783E98F-4F78-49C2-8AE1-31D4147CEF7B}">
      <dgm:prSet/>
      <dgm:spPr/>
      <dgm:t>
        <a:bodyPr/>
        <a:lstStyle/>
        <a:p>
          <a:endParaRPr lang="ru-RU"/>
        </a:p>
      </dgm:t>
    </dgm:pt>
    <dgm:pt modelId="{886D2E79-26CA-47E6-BAC5-91630E7B6E87}" type="sibTrans" cxnId="{2783E98F-4F78-49C2-8AE1-31D4147CEF7B}">
      <dgm:prSet/>
      <dgm:spPr/>
      <dgm:t>
        <a:bodyPr/>
        <a:lstStyle/>
        <a:p>
          <a:endParaRPr lang="ru-RU"/>
        </a:p>
      </dgm:t>
    </dgm:pt>
    <dgm:pt modelId="{A9DE9C08-4F4F-4405-B5A8-EB64015C29FB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Научная  идея</a:t>
          </a:r>
          <a:endParaRPr lang="ru-RU" sz="1100" dirty="0"/>
        </a:p>
      </dgm:t>
    </dgm:pt>
    <dgm:pt modelId="{09AAC2A3-077C-46D0-A6C9-472871DE7F29}" type="parTrans" cxnId="{5A04B28E-8E80-4B66-B63F-27CBE82A4AF2}">
      <dgm:prSet/>
      <dgm:spPr/>
      <dgm:t>
        <a:bodyPr/>
        <a:lstStyle/>
        <a:p>
          <a:endParaRPr lang="ru-RU"/>
        </a:p>
      </dgm:t>
    </dgm:pt>
    <dgm:pt modelId="{82E48B99-AFA8-4AC4-8266-5EA4D0CE7F03}" type="sibTrans" cxnId="{5A04B28E-8E80-4B66-B63F-27CBE82A4AF2}">
      <dgm:prSet/>
      <dgm:spPr/>
      <dgm:t>
        <a:bodyPr/>
        <a:lstStyle/>
        <a:p>
          <a:endParaRPr lang="ru-RU"/>
        </a:p>
      </dgm:t>
    </dgm:pt>
    <dgm:pt modelId="{FA69BB3D-981F-4E92-BED2-1E2EB17200A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Реализация </a:t>
          </a:r>
          <a:endParaRPr lang="ru-RU" dirty="0"/>
        </a:p>
      </dgm:t>
    </dgm:pt>
    <dgm:pt modelId="{60EC2762-3CA6-4364-85F0-FCE0B13A5E27}" type="parTrans" cxnId="{610FAF78-DD95-4783-9A0C-6E0485AE2ABE}">
      <dgm:prSet/>
      <dgm:spPr/>
      <dgm:t>
        <a:bodyPr/>
        <a:lstStyle/>
        <a:p>
          <a:endParaRPr lang="ru-RU"/>
        </a:p>
      </dgm:t>
    </dgm:pt>
    <dgm:pt modelId="{237739A9-51D0-43ED-9927-5C5AB2E8E87C}" type="sibTrans" cxnId="{610FAF78-DD95-4783-9A0C-6E0485AE2ABE}">
      <dgm:prSet/>
      <dgm:spPr/>
      <dgm:t>
        <a:bodyPr/>
        <a:lstStyle/>
        <a:p>
          <a:endParaRPr lang="ru-RU"/>
        </a:p>
      </dgm:t>
    </dgm:pt>
    <dgm:pt modelId="{1047C103-E4BA-445C-863F-98661F30F7F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Практическое использование </a:t>
          </a:r>
          <a:endParaRPr lang="ru-RU" dirty="0"/>
        </a:p>
      </dgm:t>
    </dgm:pt>
    <dgm:pt modelId="{9763582B-A214-4CA1-AAF8-8990D1C7413A}" type="parTrans" cxnId="{242D00E5-8E35-4C5E-8143-61420051F3F5}">
      <dgm:prSet/>
      <dgm:spPr/>
      <dgm:t>
        <a:bodyPr/>
        <a:lstStyle/>
        <a:p>
          <a:endParaRPr lang="ru-RU"/>
        </a:p>
      </dgm:t>
    </dgm:pt>
    <dgm:pt modelId="{6E846DA0-A398-4F46-91EE-27EB4F82D604}" type="sibTrans" cxnId="{242D00E5-8E35-4C5E-8143-61420051F3F5}">
      <dgm:prSet/>
      <dgm:spPr/>
      <dgm:t>
        <a:bodyPr/>
        <a:lstStyle/>
        <a:p>
          <a:endParaRPr lang="ru-RU"/>
        </a:p>
      </dgm:t>
    </dgm:pt>
    <dgm:pt modelId="{E20AE688-7D7F-4FE3-A520-D48192940C77}" type="pres">
      <dgm:prSet presAssocID="{AC7422DA-DB1F-4D42-AC68-89756471E7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33BA5-8874-4AD1-9358-07113EFC379E}" type="pres">
      <dgm:prSet presAssocID="{7A78599E-0A22-4C32-ACED-372C4FB23424}" presName="centerShape" presStyleLbl="node0" presStyleIdx="0" presStyleCnt="1"/>
      <dgm:spPr/>
      <dgm:t>
        <a:bodyPr/>
        <a:lstStyle/>
        <a:p>
          <a:endParaRPr lang="ru-RU"/>
        </a:p>
      </dgm:t>
    </dgm:pt>
    <dgm:pt modelId="{2148CA71-65EA-40DC-A4AA-3766328F8BBF}" type="pres">
      <dgm:prSet presAssocID="{A9DE9C08-4F4F-4405-B5A8-EB64015C29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8983D-EA5C-40FF-83AC-E373E836DF31}" type="pres">
      <dgm:prSet presAssocID="{A9DE9C08-4F4F-4405-B5A8-EB64015C29FB}" presName="dummy" presStyleCnt="0"/>
      <dgm:spPr/>
    </dgm:pt>
    <dgm:pt modelId="{E34F5D8D-7E6B-4172-B827-F04364DBBCC4}" type="pres">
      <dgm:prSet presAssocID="{82E48B99-AFA8-4AC4-8266-5EA4D0CE7F0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3D5098E-DB1A-456A-B442-ECBE6BC6D325}" type="pres">
      <dgm:prSet presAssocID="{FA69BB3D-981F-4E92-BED2-1E2EB17200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13A97-07F2-4AB3-9889-2D5745CAF0EE}" type="pres">
      <dgm:prSet presAssocID="{FA69BB3D-981F-4E92-BED2-1E2EB17200A2}" presName="dummy" presStyleCnt="0"/>
      <dgm:spPr/>
    </dgm:pt>
    <dgm:pt modelId="{29F50339-6FDB-43A7-A3A5-7BA992720909}" type="pres">
      <dgm:prSet presAssocID="{237739A9-51D0-43ED-9927-5C5AB2E8E87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7F9AE94-7576-4B36-BBEC-3173FCD21916}" type="pres">
      <dgm:prSet presAssocID="{1047C103-E4BA-445C-863F-98661F30F7F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95AB-4FAE-47A1-9C51-EA564E080C24}" type="pres">
      <dgm:prSet presAssocID="{1047C103-E4BA-445C-863F-98661F30F7F3}" presName="dummy" presStyleCnt="0"/>
      <dgm:spPr/>
    </dgm:pt>
    <dgm:pt modelId="{09F11B9C-4209-4B9B-A24C-1E9792482415}" type="pres">
      <dgm:prSet presAssocID="{6E846DA0-A398-4F46-91EE-27EB4F82D6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AC78036-F2A2-4B57-8E05-A3CA1AD0C449}" type="presOf" srcId="{AC7422DA-DB1F-4D42-AC68-89756471E79B}" destId="{E20AE688-7D7F-4FE3-A520-D48192940C77}" srcOrd="0" destOrd="0" presId="urn:microsoft.com/office/officeart/2005/8/layout/radial6"/>
    <dgm:cxn modelId="{678799C2-9FFD-43AA-AA47-E76CD2755A76}" type="presOf" srcId="{FA69BB3D-981F-4E92-BED2-1E2EB17200A2}" destId="{D3D5098E-DB1A-456A-B442-ECBE6BC6D325}" srcOrd="0" destOrd="0" presId="urn:microsoft.com/office/officeart/2005/8/layout/radial6"/>
    <dgm:cxn modelId="{83E4DED3-0EF2-4E91-A5B0-C17C384C3167}" type="presOf" srcId="{7A78599E-0A22-4C32-ACED-372C4FB23424}" destId="{A0733BA5-8874-4AD1-9358-07113EFC379E}" srcOrd="0" destOrd="0" presId="urn:microsoft.com/office/officeart/2005/8/layout/radial6"/>
    <dgm:cxn modelId="{CCA7C4A1-A2F3-4B60-86EA-7E9C2F190310}" type="presOf" srcId="{237739A9-51D0-43ED-9927-5C5AB2E8E87C}" destId="{29F50339-6FDB-43A7-A3A5-7BA992720909}" srcOrd="0" destOrd="0" presId="urn:microsoft.com/office/officeart/2005/8/layout/radial6"/>
    <dgm:cxn modelId="{5DAB9333-A3CB-4A76-A5A4-EC9235189BEE}" type="presOf" srcId="{1047C103-E4BA-445C-863F-98661F30F7F3}" destId="{A7F9AE94-7576-4B36-BBEC-3173FCD21916}" srcOrd="0" destOrd="0" presId="urn:microsoft.com/office/officeart/2005/8/layout/radial6"/>
    <dgm:cxn modelId="{5A04B28E-8E80-4B66-B63F-27CBE82A4AF2}" srcId="{7A78599E-0A22-4C32-ACED-372C4FB23424}" destId="{A9DE9C08-4F4F-4405-B5A8-EB64015C29FB}" srcOrd="0" destOrd="0" parTransId="{09AAC2A3-077C-46D0-A6C9-472871DE7F29}" sibTransId="{82E48B99-AFA8-4AC4-8266-5EA4D0CE7F03}"/>
    <dgm:cxn modelId="{B1EF36BE-434F-4B45-8B98-E27BDA8058B8}" type="presOf" srcId="{82E48B99-AFA8-4AC4-8266-5EA4D0CE7F03}" destId="{E34F5D8D-7E6B-4172-B827-F04364DBBCC4}" srcOrd="0" destOrd="0" presId="urn:microsoft.com/office/officeart/2005/8/layout/radial6"/>
    <dgm:cxn modelId="{2783E98F-4F78-49C2-8AE1-31D4147CEF7B}" srcId="{AC7422DA-DB1F-4D42-AC68-89756471E79B}" destId="{7A78599E-0A22-4C32-ACED-372C4FB23424}" srcOrd="0" destOrd="0" parTransId="{5F182659-943D-4F47-BCA4-54FDE61A3BE2}" sibTransId="{886D2E79-26CA-47E6-BAC5-91630E7B6E87}"/>
    <dgm:cxn modelId="{EBC97D89-FCC1-4BA7-8F6F-F301B75193AA}" type="presOf" srcId="{6E846DA0-A398-4F46-91EE-27EB4F82D604}" destId="{09F11B9C-4209-4B9B-A24C-1E9792482415}" srcOrd="0" destOrd="0" presId="urn:microsoft.com/office/officeart/2005/8/layout/radial6"/>
    <dgm:cxn modelId="{610FAF78-DD95-4783-9A0C-6E0485AE2ABE}" srcId="{7A78599E-0A22-4C32-ACED-372C4FB23424}" destId="{FA69BB3D-981F-4E92-BED2-1E2EB17200A2}" srcOrd="1" destOrd="0" parTransId="{60EC2762-3CA6-4364-85F0-FCE0B13A5E27}" sibTransId="{237739A9-51D0-43ED-9927-5C5AB2E8E87C}"/>
    <dgm:cxn modelId="{242D00E5-8E35-4C5E-8143-61420051F3F5}" srcId="{7A78599E-0A22-4C32-ACED-372C4FB23424}" destId="{1047C103-E4BA-445C-863F-98661F30F7F3}" srcOrd="2" destOrd="0" parTransId="{9763582B-A214-4CA1-AAF8-8990D1C7413A}" sibTransId="{6E846DA0-A398-4F46-91EE-27EB4F82D604}"/>
    <dgm:cxn modelId="{226474C8-58E7-4106-9AEC-64FBD49E5D77}" type="presOf" srcId="{A9DE9C08-4F4F-4405-B5A8-EB64015C29FB}" destId="{2148CA71-65EA-40DC-A4AA-3766328F8BBF}" srcOrd="0" destOrd="0" presId="urn:microsoft.com/office/officeart/2005/8/layout/radial6"/>
    <dgm:cxn modelId="{41D0D8AB-EB0E-4A5B-AAFC-57DC83C5C8CC}" type="presParOf" srcId="{E20AE688-7D7F-4FE3-A520-D48192940C77}" destId="{A0733BA5-8874-4AD1-9358-07113EFC379E}" srcOrd="0" destOrd="0" presId="urn:microsoft.com/office/officeart/2005/8/layout/radial6"/>
    <dgm:cxn modelId="{D3644963-95CD-493D-BE18-4086E0DA68BB}" type="presParOf" srcId="{E20AE688-7D7F-4FE3-A520-D48192940C77}" destId="{2148CA71-65EA-40DC-A4AA-3766328F8BBF}" srcOrd="1" destOrd="0" presId="urn:microsoft.com/office/officeart/2005/8/layout/radial6"/>
    <dgm:cxn modelId="{DF658268-E4EC-48A9-8C0C-4B5DD5F80C7F}" type="presParOf" srcId="{E20AE688-7D7F-4FE3-A520-D48192940C77}" destId="{FC58983D-EA5C-40FF-83AC-E373E836DF31}" srcOrd="2" destOrd="0" presId="urn:microsoft.com/office/officeart/2005/8/layout/radial6"/>
    <dgm:cxn modelId="{04CF03B8-E273-40CF-9480-94BE35D43674}" type="presParOf" srcId="{E20AE688-7D7F-4FE3-A520-D48192940C77}" destId="{E34F5D8D-7E6B-4172-B827-F04364DBBCC4}" srcOrd="3" destOrd="0" presId="urn:microsoft.com/office/officeart/2005/8/layout/radial6"/>
    <dgm:cxn modelId="{C5BF5A12-9D47-43C5-8DA1-40BE9FF94459}" type="presParOf" srcId="{E20AE688-7D7F-4FE3-A520-D48192940C77}" destId="{D3D5098E-DB1A-456A-B442-ECBE6BC6D325}" srcOrd="4" destOrd="0" presId="urn:microsoft.com/office/officeart/2005/8/layout/radial6"/>
    <dgm:cxn modelId="{C2717680-DEAD-42D2-AF61-8F99876742FD}" type="presParOf" srcId="{E20AE688-7D7F-4FE3-A520-D48192940C77}" destId="{BB413A97-07F2-4AB3-9889-2D5745CAF0EE}" srcOrd="5" destOrd="0" presId="urn:microsoft.com/office/officeart/2005/8/layout/radial6"/>
    <dgm:cxn modelId="{4284481B-3A71-41FB-B369-D8CA8555E84E}" type="presParOf" srcId="{E20AE688-7D7F-4FE3-A520-D48192940C77}" destId="{29F50339-6FDB-43A7-A3A5-7BA992720909}" srcOrd="6" destOrd="0" presId="urn:microsoft.com/office/officeart/2005/8/layout/radial6"/>
    <dgm:cxn modelId="{40DCD2E2-A2E8-4E22-9535-09E562C8D060}" type="presParOf" srcId="{E20AE688-7D7F-4FE3-A520-D48192940C77}" destId="{A7F9AE94-7576-4B36-BBEC-3173FCD21916}" srcOrd="7" destOrd="0" presId="urn:microsoft.com/office/officeart/2005/8/layout/radial6"/>
    <dgm:cxn modelId="{236F3720-F217-44DC-BCFB-CC81947AAB60}" type="presParOf" srcId="{E20AE688-7D7F-4FE3-A520-D48192940C77}" destId="{377F95AB-4FAE-47A1-9C51-EA564E080C24}" srcOrd="8" destOrd="0" presId="urn:microsoft.com/office/officeart/2005/8/layout/radial6"/>
    <dgm:cxn modelId="{918E4C0C-1B48-40D6-A394-769785332C9A}" type="presParOf" srcId="{E20AE688-7D7F-4FE3-A520-D48192940C77}" destId="{09F11B9C-4209-4B9B-A24C-1E9792482415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9AE9EE-206D-4CAC-B29E-A71B8AC843A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42C456-EF4B-4993-8D5B-C4917300930A}">
      <dgm:prSet phldrT="[Текст]"/>
      <dgm:spPr/>
      <dgm:t>
        <a:bodyPr/>
        <a:lstStyle/>
        <a:p>
          <a:r>
            <a:rPr lang="ru-RU" dirty="0" smtClean="0"/>
            <a:t>Классическая «</a:t>
          </a:r>
          <a:r>
            <a:rPr lang="ru-RU" dirty="0" err="1" smtClean="0"/>
            <a:t>знанивая</a:t>
          </a:r>
          <a:r>
            <a:rPr lang="ru-RU" dirty="0" smtClean="0"/>
            <a:t>»</a:t>
          </a:r>
          <a:endParaRPr lang="ru-RU" dirty="0"/>
        </a:p>
      </dgm:t>
    </dgm:pt>
    <dgm:pt modelId="{D1D260E2-FA5A-4FF8-8CE7-D71CB4D10830}" type="parTrans" cxnId="{044B0840-F7A7-439F-8624-F22074BC28B5}">
      <dgm:prSet/>
      <dgm:spPr/>
      <dgm:t>
        <a:bodyPr/>
        <a:lstStyle/>
        <a:p>
          <a:endParaRPr lang="ru-RU"/>
        </a:p>
      </dgm:t>
    </dgm:pt>
    <dgm:pt modelId="{C513A347-6E9D-4E93-95FA-9DC36B84910C}" type="sibTrans" cxnId="{044B0840-F7A7-439F-8624-F22074BC28B5}">
      <dgm:prSet/>
      <dgm:spPr/>
      <dgm:t>
        <a:bodyPr/>
        <a:lstStyle/>
        <a:p>
          <a:endParaRPr lang="ru-RU"/>
        </a:p>
      </dgm:t>
    </dgm:pt>
    <dgm:pt modelId="{43BF3AAC-ED1B-41AF-9CAB-37AB941DD195}">
      <dgm:prSet phldrT="[Текст]"/>
      <dgm:spPr/>
      <dgm:t>
        <a:bodyPr/>
        <a:lstStyle/>
        <a:p>
          <a:r>
            <a:rPr lang="ru-RU" dirty="0" smtClean="0"/>
            <a:t>личностная</a:t>
          </a:r>
          <a:endParaRPr lang="ru-RU" dirty="0"/>
        </a:p>
      </dgm:t>
    </dgm:pt>
    <dgm:pt modelId="{7FA2AF5A-27AA-42C4-A619-24D362A58776}" type="parTrans" cxnId="{7B425170-EEF2-40B7-9264-42A1B8F52FA4}">
      <dgm:prSet/>
      <dgm:spPr/>
      <dgm:t>
        <a:bodyPr/>
        <a:lstStyle/>
        <a:p>
          <a:endParaRPr lang="ru-RU"/>
        </a:p>
      </dgm:t>
    </dgm:pt>
    <dgm:pt modelId="{F152D146-6E61-4487-A5CE-551E3D648E3D}" type="sibTrans" cxnId="{7B425170-EEF2-40B7-9264-42A1B8F52FA4}">
      <dgm:prSet/>
      <dgm:spPr/>
      <dgm:t>
        <a:bodyPr/>
        <a:lstStyle/>
        <a:p>
          <a:endParaRPr lang="ru-RU"/>
        </a:p>
      </dgm:t>
    </dgm:pt>
    <dgm:pt modelId="{2991F731-E1ED-4E28-A407-601314A500FA}" type="pres">
      <dgm:prSet presAssocID="{869AE9EE-206D-4CAC-B29E-A71B8AC843A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BA07B7-5127-415E-ADB0-25B08623D164}" type="pres">
      <dgm:prSet presAssocID="{869AE9EE-206D-4CAC-B29E-A71B8AC843A4}" presName="divider" presStyleLbl="fgShp" presStyleIdx="0" presStyleCnt="1"/>
      <dgm:spPr/>
    </dgm:pt>
    <dgm:pt modelId="{E6947EFC-FA8B-4793-A405-AF580ECF7E15}" type="pres">
      <dgm:prSet presAssocID="{E342C456-EF4B-4993-8D5B-C4917300930A}" presName="downArrow" presStyleLbl="node1" presStyleIdx="0" presStyleCnt="2"/>
      <dgm:spPr/>
    </dgm:pt>
    <dgm:pt modelId="{BCAB0F85-8CCF-46F9-8866-44FA34D33670}" type="pres">
      <dgm:prSet presAssocID="{E342C456-EF4B-4993-8D5B-C4917300930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8205E-BF84-4B06-B3F7-2EF60368CB4A}" type="pres">
      <dgm:prSet presAssocID="{43BF3AAC-ED1B-41AF-9CAB-37AB941DD195}" presName="upArrow" presStyleLbl="node1" presStyleIdx="1" presStyleCnt="2"/>
      <dgm:spPr/>
    </dgm:pt>
    <dgm:pt modelId="{3BD6DE8B-7D94-4A02-9278-DDDB74BEB099}" type="pres">
      <dgm:prSet presAssocID="{43BF3AAC-ED1B-41AF-9CAB-37AB941DD19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60DD9-7A23-4530-9DC6-A32B2A137FCB}" type="presOf" srcId="{869AE9EE-206D-4CAC-B29E-A71B8AC843A4}" destId="{2991F731-E1ED-4E28-A407-601314A500FA}" srcOrd="0" destOrd="0" presId="urn:microsoft.com/office/officeart/2005/8/layout/arrow3"/>
    <dgm:cxn modelId="{7B425170-EEF2-40B7-9264-42A1B8F52FA4}" srcId="{869AE9EE-206D-4CAC-B29E-A71B8AC843A4}" destId="{43BF3AAC-ED1B-41AF-9CAB-37AB941DD195}" srcOrd="1" destOrd="0" parTransId="{7FA2AF5A-27AA-42C4-A619-24D362A58776}" sibTransId="{F152D146-6E61-4487-A5CE-551E3D648E3D}"/>
    <dgm:cxn modelId="{CB8B6050-E264-41CF-A8D0-261801D4FF12}" type="presOf" srcId="{E342C456-EF4B-4993-8D5B-C4917300930A}" destId="{BCAB0F85-8CCF-46F9-8866-44FA34D33670}" srcOrd="0" destOrd="0" presId="urn:microsoft.com/office/officeart/2005/8/layout/arrow3"/>
    <dgm:cxn modelId="{06CF3640-B228-43AC-B96E-A1A0E2BDF7F4}" type="presOf" srcId="{43BF3AAC-ED1B-41AF-9CAB-37AB941DD195}" destId="{3BD6DE8B-7D94-4A02-9278-DDDB74BEB099}" srcOrd="0" destOrd="0" presId="urn:microsoft.com/office/officeart/2005/8/layout/arrow3"/>
    <dgm:cxn modelId="{044B0840-F7A7-439F-8624-F22074BC28B5}" srcId="{869AE9EE-206D-4CAC-B29E-A71B8AC843A4}" destId="{E342C456-EF4B-4993-8D5B-C4917300930A}" srcOrd="0" destOrd="0" parTransId="{D1D260E2-FA5A-4FF8-8CE7-D71CB4D10830}" sibTransId="{C513A347-6E9D-4E93-95FA-9DC36B84910C}"/>
    <dgm:cxn modelId="{13BCF740-17D0-40CE-9E88-B1F3FA3E0E8D}" type="presParOf" srcId="{2991F731-E1ED-4E28-A407-601314A500FA}" destId="{F9BA07B7-5127-415E-ADB0-25B08623D164}" srcOrd="0" destOrd="0" presId="urn:microsoft.com/office/officeart/2005/8/layout/arrow3"/>
    <dgm:cxn modelId="{14DB6776-4D5D-4184-997B-D5450A6FEFF3}" type="presParOf" srcId="{2991F731-E1ED-4E28-A407-601314A500FA}" destId="{E6947EFC-FA8B-4793-A405-AF580ECF7E15}" srcOrd="1" destOrd="0" presId="urn:microsoft.com/office/officeart/2005/8/layout/arrow3"/>
    <dgm:cxn modelId="{5431BEE4-3BAD-48CE-8FE9-4E84900C3155}" type="presParOf" srcId="{2991F731-E1ED-4E28-A407-601314A500FA}" destId="{BCAB0F85-8CCF-46F9-8866-44FA34D33670}" srcOrd="2" destOrd="0" presId="urn:microsoft.com/office/officeart/2005/8/layout/arrow3"/>
    <dgm:cxn modelId="{E6DCE426-299C-449E-ACD3-191FC726139D}" type="presParOf" srcId="{2991F731-E1ED-4E28-A407-601314A500FA}" destId="{9928205E-BF84-4B06-B3F7-2EF60368CB4A}" srcOrd="3" destOrd="0" presId="urn:microsoft.com/office/officeart/2005/8/layout/arrow3"/>
    <dgm:cxn modelId="{AA2D7445-B8E2-4D6C-A6C0-16FA7B9B2EFD}" type="presParOf" srcId="{2991F731-E1ED-4E28-A407-601314A500FA}" destId="{3BD6DE8B-7D94-4A02-9278-DDDB74BEB099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1D2361-9C60-4414-B2DE-6C1FA1C8282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52F95-BDEF-47B8-8A3B-B197305F730C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Информационно-коммуникационные технологии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C8D6408-F674-4B2D-970F-2C6D7A519FD3}" type="parTrans" cxnId="{A112E81E-B19E-442B-9F7D-3A3854D6182E}">
      <dgm:prSet/>
      <dgm:spPr/>
      <dgm:t>
        <a:bodyPr/>
        <a:lstStyle/>
        <a:p>
          <a:endParaRPr lang="ru-RU"/>
        </a:p>
      </dgm:t>
    </dgm:pt>
    <dgm:pt modelId="{75ED2C7A-D1CB-46D0-B7D9-8B98320AC5B8}" type="sibTrans" cxnId="{A112E81E-B19E-442B-9F7D-3A3854D6182E}">
      <dgm:prSet/>
      <dgm:spPr/>
      <dgm:t>
        <a:bodyPr/>
        <a:lstStyle/>
        <a:p>
          <a:endParaRPr lang="ru-RU"/>
        </a:p>
      </dgm:t>
    </dgm:pt>
    <dgm:pt modelId="{6D5FEA8C-25CC-415B-9281-082D7047847C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Личностно – ориентированные технологии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0025B3F-75B4-4B8C-82A2-C680FF1C37C5}" type="parTrans" cxnId="{2FD5E007-7FE3-4F20-8034-4071996D6320}">
      <dgm:prSet/>
      <dgm:spPr/>
      <dgm:t>
        <a:bodyPr/>
        <a:lstStyle/>
        <a:p>
          <a:endParaRPr lang="ru-RU"/>
        </a:p>
      </dgm:t>
    </dgm:pt>
    <dgm:pt modelId="{CAFF2B5E-6E6D-44B3-B207-B1C6CB5CDB96}" type="sibTrans" cxnId="{2FD5E007-7FE3-4F20-8034-4071996D6320}">
      <dgm:prSet/>
      <dgm:spPr/>
      <dgm:t>
        <a:bodyPr/>
        <a:lstStyle/>
        <a:p>
          <a:endParaRPr lang="ru-RU"/>
        </a:p>
      </dgm:t>
    </dgm:pt>
    <dgm:pt modelId="{9772A21C-9206-4C20-A3CD-FAA8BC352EED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Информационно - аналитическое обеспечение учебного процесса и управление качеством образования школьников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D6795A3-A860-4A5C-9918-F8E797505619}" type="parTrans" cxnId="{89E6E8E0-11F7-4596-9A13-78962F80C4A4}">
      <dgm:prSet/>
      <dgm:spPr/>
      <dgm:t>
        <a:bodyPr/>
        <a:lstStyle/>
        <a:p>
          <a:endParaRPr lang="ru-RU"/>
        </a:p>
      </dgm:t>
    </dgm:pt>
    <dgm:pt modelId="{EDB52E17-97CA-4149-9A95-C23CBF2E6341}" type="sibTrans" cxnId="{89E6E8E0-11F7-4596-9A13-78962F80C4A4}">
      <dgm:prSet/>
      <dgm:spPr/>
      <dgm:t>
        <a:bodyPr/>
        <a:lstStyle/>
        <a:p>
          <a:endParaRPr lang="ru-RU"/>
        </a:p>
      </dgm:t>
    </dgm:pt>
    <dgm:pt modelId="{862AF554-7E1E-42D4-A376-CE0C388AAD6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Мониторинг интеллектуального развития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8271CFE-A112-4F98-93CA-BB63F1903B9D}" type="parTrans" cxnId="{878E92CC-102D-4769-8DCD-2F88FED99BD9}">
      <dgm:prSet/>
      <dgm:spPr/>
      <dgm:t>
        <a:bodyPr/>
        <a:lstStyle/>
        <a:p>
          <a:endParaRPr lang="ru-RU"/>
        </a:p>
      </dgm:t>
    </dgm:pt>
    <dgm:pt modelId="{D9058A91-A154-4B11-906B-8214BD0270A5}" type="sibTrans" cxnId="{878E92CC-102D-4769-8DCD-2F88FED99BD9}">
      <dgm:prSet/>
      <dgm:spPr/>
      <dgm:t>
        <a:bodyPr/>
        <a:lstStyle/>
        <a:p>
          <a:endParaRPr lang="ru-RU"/>
        </a:p>
      </dgm:t>
    </dgm:pt>
    <dgm:pt modelId="{24B0EFAB-7A2A-4218-AFE6-B9EABFB7E449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Психолого-педагогическое сопровождение внедрения инновационных технологий в учебно-воспитательный процесс школы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1B3B83A-B433-485A-8D17-9CE862FE341C}" type="parTrans" cxnId="{76C46A62-24EF-4524-A6AD-A17425B792B7}">
      <dgm:prSet/>
      <dgm:spPr/>
      <dgm:t>
        <a:bodyPr/>
        <a:lstStyle/>
        <a:p>
          <a:endParaRPr lang="ru-RU"/>
        </a:p>
      </dgm:t>
    </dgm:pt>
    <dgm:pt modelId="{528696F7-D8D1-4E7C-BEB3-AB20B9550163}" type="sibTrans" cxnId="{76C46A62-24EF-4524-A6AD-A17425B792B7}">
      <dgm:prSet/>
      <dgm:spPr/>
      <dgm:t>
        <a:bodyPr/>
        <a:lstStyle/>
        <a:p>
          <a:endParaRPr lang="ru-RU"/>
        </a:p>
      </dgm:t>
    </dgm:pt>
    <dgm:pt modelId="{26A2D0D4-9CC5-4548-99CF-49B13936EB8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Воспитательные технологии как ведущий механизм формирования современного ученика</a:t>
          </a:r>
          <a:endParaRPr lang="ru-RU" dirty="0"/>
        </a:p>
      </dgm:t>
    </dgm:pt>
    <dgm:pt modelId="{8DD49FB7-1DA7-4551-8BA0-831598506773}" type="parTrans" cxnId="{5DD14C80-AD0E-4F0B-8CD6-B4F9FF6375D3}">
      <dgm:prSet/>
      <dgm:spPr/>
      <dgm:t>
        <a:bodyPr/>
        <a:lstStyle/>
        <a:p>
          <a:endParaRPr lang="ru-RU"/>
        </a:p>
      </dgm:t>
    </dgm:pt>
    <dgm:pt modelId="{BF767B8A-7502-4501-9649-B71DA3A462A5}" type="sibTrans" cxnId="{5DD14C80-AD0E-4F0B-8CD6-B4F9FF6375D3}">
      <dgm:prSet/>
      <dgm:spPr/>
      <dgm:t>
        <a:bodyPr/>
        <a:lstStyle/>
        <a:p>
          <a:endParaRPr lang="ru-RU"/>
        </a:p>
      </dgm:t>
    </dgm:pt>
    <dgm:pt modelId="{A90FDE09-6150-4DEC-AC75-0D6B466FE4B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Дидактические технологии как условие развития учебного процесса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2857DA5-3C80-49E6-B049-11126BC16AE0}" type="parTrans" cxnId="{B5223341-718A-453D-A155-00417F51B4B5}">
      <dgm:prSet/>
      <dgm:spPr/>
      <dgm:t>
        <a:bodyPr/>
        <a:lstStyle/>
        <a:p>
          <a:endParaRPr lang="ru-RU"/>
        </a:p>
      </dgm:t>
    </dgm:pt>
    <dgm:pt modelId="{984CB182-ED5C-4F68-9763-E39F44D20B7B}" type="sibTrans" cxnId="{B5223341-718A-453D-A155-00417F51B4B5}">
      <dgm:prSet/>
      <dgm:spPr/>
      <dgm:t>
        <a:bodyPr/>
        <a:lstStyle/>
        <a:p>
          <a:endParaRPr lang="ru-RU"/>
        </a:p>
      </dgm:t>
    </dgm:pt>
    <dgm:pt modelId="{21CE5E9C-1979-4DBC-8FAF-34DA082F54B4}" type="pres">
      <dgm:prSet presAssocID="{011D2361-9C60-4414-B2DE-6C1FA1C8282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5CBF6-8FF0-447E-A152-C25D8729A8FB}" type="pres">
      <dgm:prSet presAssocID="{78F52F95-BDEF-47B8-8A3B-B197305F730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FC429-C18F-4B16-8FA5-2CA052BF983D}" type="pres">
      <dgm:prSet presAssocID="{75ED2C7A-D1CB-46D0-B7D9-8B98320AC5B8}" presName="sibTrans" presStyleCnt="0"/>
      <dgm:spPr/>
    </dgm:pt>
    <dgm:pt modelId="{91BCCDD2-5F23-477D-9A84-6DEE0A3707EC}" type="pres">
      <dgm:prSet presAssocID="{6D5FEA8C-25CC-415B-9281-082D7047847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8E2C8-A578-4BEB-A184-9FBC2751ECA0}" type="pres">
      <dgm:prSet presAssocID="{CAFF2B5E-6E6D-44B3-B207-B1C6CB5CDB96}" presName="sibTrans" presStyleCnt="0"/>
      <dgm:spPr/>
    </dgm:pt>
    <dgm:pt modelId="{702548D0-9DF5-4C2C-A7DE-1C866EDFA5F9}" type="pres">
      <dgm:prSet presAssocID="{9772A21C-9206-4C20-A3CD-FAA8BC352EE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F6993-974B-4FA9-99BA-59CBBD14B1D8}" type="pres">
      <dgm:prSet presAssocID="{EDB52E17-97CA-4149-9A95-C23CBF2E6341}" presName="sibTrans" presStyleCnt="0"/>
      <dgm:spPr/>
    </dgm:pt>
    <dgm:pt modelId="{5B011646-8EB6-44E2-9C70-ACB6828CBB24}" type="pres">
      <dgm:prSet presAssocID="{862AF554-7E1E-42D4-A376-CE0C388AAD6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22100-647F-4A2E-98BF-5468873A6AEE}" type="pres">
      <dgm:prSet presAssocID="{D9058A91-A154-4B11-906B-8214BD0270A5}" presName="sibTrans" presStyleCnt="0"/>
      <dgm:spPr/>
    </dgm:pt>
    <dgm:pt modelId="{62B8EB22-7378-4334-A19E-52BA3EB3D473}" type="pres">
      <dgm:prSet presAssocID="{26A2D0D4-9CC5-4548-99CF-49B13936EB8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D334D-2739-4C22-A6D4-6B35B6887579}" type="pres">
      <dgm:prSet presAssocID="{BF767B8A-7502-4501-9649-B71DA3A462A5}" presName="sibTrans" presStyleCnt="0"/>
      <dgm:spPr/>
    </dgm:pt>
    <dgm:pt modelId="{E4CE3EAC-9FE7-479F-83CF-34869537761C}" type="pres">
      <dgm:prSet presAssocID="{A90FDE09-6150-4DEC-AC75-0D6B466FE4B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FA34-A220-416B-B97D-D59B06107EB7}" type="pres">
      <dgm:prSet presAssocID="{984CB182-ED5C-4F68-9763-E39F44D20B7B}" presName="sibTrans" presStyleCnt="0"/>
      <dgm:spPr/>
    </dgm:pt>
    <dgm:pt modelId="{8FEEDEBD-F634-4913-9D81-B78F47C1AF17}" type="pres">
      <dgm:prSet presAssocID="{24B0EFAB-7A2A-4218-AFE6-B9EABFB7E44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E6AA2-B9E4-4A51-AD33-9819BF54994D}" type="presOf" srcId="{A90FDE09-6150-4DEC-AC75-0D6B466FE4BE}" destId="{E4CE3EAC-9FE7-479F-83CF-34869537761C}" srcOrd="0" destOrd="0" presId="urn:microsoft.com/office/officeart/2005/8/layout/hList6"/>
    <dgm:cxn modelId="{2FD5E007-7FE3-4F20-8034-4071996D6320}" srcId="{011D2361-9C60-4414-B2DE-6C1FA1C82829}" destId="{6D5FEA8C-25CC-415B-9281-082D7047847C}" srcOrd="1" destOrd="0" parTransId="{30025B3F-75B4-4B8C-82A2-C680FF1C37C5}" sibTransId="{CAFF2B5E-6E6D-44B3-B207-B1C6CB5CDB96}"/>
    <dgm:cxn modelId="{A03F0950-2FEE-42A9-B0D1-F9B4A3001F6F}" type="presOf" srcId="{24B0EFAB-7A2A-4218-AFE6-B9EABFB7E449}" destId="{8FEEDEBD-F634-4913-9D81-B78F47C1AF17}" srcOrd="0" destOrd="0" presId="urn:microsoft.com/office/officeart/2005/8/layout/hList6"/>
    <dgm:cxn modelId="{A951A9A2-3FD6-4B42-9746-0CE06A41513C}" type="presOf" srcId="{26A2D0D4-9CC5-4548-99CF-49B13936EB8F}" destId="{62B8EB22-7378-4334-A19E-52BA3EB3D473}" srcOrd="0" destOrd="0" presId="urn:microsoft.com/office/officeart/2005/8/layout/hList6"/>
    <dgm:cxn modelId="{B5223341-718A-453D-A155-00417F51B4B5}" srcId="{011D2361-9C60-4414-B2DE-6C1FA1C82829}" destId="{A90FDE09-6150-4DEC-AC75-0D6B466FE4BE}" srcOrd="5" destOrd="0" parTransId="{32857DA5-3C80-49E6-B049-11126BC16AE0}" sibTransId="{984CB182-ED5C-4F68-9763-E39F44D20B7B}"/>
    <dgm:cxn modelId="{76C46A62-24EF-4524-A6AD-A17425B792B7}" srcId="{011D2361-9C60-4414-B2DE-6C1FA1C82829}" destId="{24B0EFAB-7A2A-4218-AFE6-B9EABFB7E449}" srcOrd="6" destOrd="0" parTransId="{51B3B83A-B433-485A-8D17-9CE862FE341C}" sibTransId="{528696F7-D8D1-4E7C-BEB3-AB20B9550163}"/>
    <dgm:cxn modelId="{85F6EC49-16E9-41DC-8EE3-EA2FF80DBDFA}" type="presOf" srcId="{6D5FEA8C-25CC-415B-9281-082D7047847C}" destId="{91BCCDD2-5F23-477D-9A84-6DEE0A3707EC}" srcOrd="0" destOrd="0" presId="urn:microsoft.com/office/officeart/2005/8/layout/hList6"/>
    <dgm:cxn modelId="{5A70AC0B-DE2A-424F-BA94-75920921EFC2}" type="presOf" srcId="{78F52F95-BDEF-47B8-8A3B-B197305F730C}" destId="{2525CBF6-8FF0-447E-A152-C25D8729A8FB}" srcOrd="0" destOrd="0" presId="urn:microsoft.com/office/officeart/2005/8/layout/hList6"/>
    <dgm:cxn modelId="{5DD14C80-AD0E-4F0B-8CD6-B4F9FF6375D3}" srcId="{011D2361-9C60-4414-B2DE-6C1FA1C82829}" destId="{26A2D0D4-9CC5-4548-99CF-49B13936EB8F}" srcOrd="4" destOrd="0" parTransId="{8DD49FB7-1DA7-4551-8BA0-831598506773}" sibTransId="{BF767B8A-7502-4501-9649-B71DA3A462A5}"/>
    <dgm:cxn modelId="{9C083DBE-8AFE-47A0-980E-7DBEDD99C065}" type="presOf" srcId="{011D2361-9C60-4414-B2DE-6C1FA1C82829}" destId="{21CE5E9C-1979-4DBC-8FAF-34DA082F54B4}" srcOrd="0" destOrd="0" presId="urn:microsoft.com/office/officeart/2005/8/layout/hList6"/>
    <dgm:cxn modelId="{2B15CE72-14F4-4A8F-A274-CA84A8953350}" type="presOf" srcId="{9772A21C-9206-4C20-A3CD-FAA8BC352EED}" destId="{702548D0-9DF5-4C2C-A7DE-1C866EDFA5F9}" srcOrd="0" destOrd="0" presId="urn:microsoft.com/office/officeart/2005/8/layout/hList6"/>
    <dgm:cxn modelId="{A112E81E-B19E-442B-9F7D-3A3854D6182E}" srcId="{011D2361-9C60-4414-B2DE-6C1FA1C82829}" destId="{78F52F95-BDEF-47B8-8A3B-B197305F730C}" srcOrd="0" destOrd="0" parTransId="{CC8D6408-F674-4B2D-970F-2C6D7A519FD3}" sibTransId="{75ED2C7A-D1CB-46D0-B7D9-8B98320AC5B8}"/>
    <dgm:cxn modelId="{89E6E8E0-11F7-4596-9A13-78962F80C4A4}" srcId="{011D2361-9C60-4414-B2DE-6C1FA1C82829}" destId="{9772A21C-9206-4C20-A3CD-FAA8BC352EED}" srcOrd="2" destOrd="0" parTransId="{5D6795A3-A860-4A5C-9918-F8E797505619}" sibTransId="{EDB52E17-97CA-4149-9A95-C23CBF2E6341}"/>
    <dgm:cxn modelId="{DE3628CD-5052-4318-937B-A43EBFB88970}" type="presOf" srcId="{862AF554-7E1E-42D4-A376-CE0C388AAD6F}" destId="{5B011646-8EB6-44E2-9C70-ACB6828CBB24}" srcOrd="0" destOrd="0" presId="urn:microsoft.com/office/officeart/2005/8/layout/hList6"/>
    <dgm:cxn modelId="{878E92CC-102D-4769-8DCD-2F88FED99BD9}" srcId="{011D2361-9C60-4414-B2DE-6C1FA1C82829}" destId="{862AF554-7E1E-42D4-A376-CE0C388AAD6F}" srcOrd="3" destOrd="0" parTransId="{18271CFE-A112-4F98-93CA-BB63F1903B9D}" sibTransId="{D9058A91-A154-4B11-906B-8214BD0270A5}"/>
    <dgm:cxn modelId="{E1F7555D-9327-4BF7-AE15-97B300C2697A}" type="presParOf" srcId="{21CE5E9C-1979-4DBC-8FAF-34DA082F54B4}" destId="{2525CBF6-8FF0-447E-A152-C25D8729A8FB}" srcOrd="0" destOrd="0" presId="urn:microsoft.com/office/officeart/2005/8/layout/hList6"/>
    <dgm:cxn modelId="{046F2A27-6892-4599-8E00-0F70E74A81AA}" type="presParOf" srcId="{21CE5E9C-1979-4DBC-8FAF-34DA082F54B4}" destId="{86DFC429-C18F-4B16-8FA5-2CA052BF983D}" srcOrd="1" destOrd="0" presId="urn:microsoft.com/office/officeart/2005/8/layout/hList6"/>
    <dgm:cxn modelId="{1506BD75-6F9D-4E6D-A8E4-B52CE192A301}" type="presParOf" srcId="{21CE5E9C-1979-4DBC-8FAF-34DA082F54B4}" destId="{91BCCDD2-5F23-477D-9A84-6DEE0A3707EC}" srcOrd="2" destOrd="0" presId="urn:microsoft.com/office/officeart/2005/8/layout/hList6"/>
    <dgm:cxn modelId="{3B0C0915-9337-4847-A2E5-ABC92EC287EA}" type="presParOf" srcId="{21CE5E9C-1979-4DBC-8FAF-34DA082F54B4}" destId="{D8B8E2C8-A578-4BEB-A184-9FBC2751ECA0}" srcOrd="3" destOrd="0" presId="urn:microsoft.com/office/officeart/2005/8/layout/hList6"/>
    <dgm:cxn modelId="{F6160F8A-7014-498E-AC7D-D604F999B657}" type="presParOf" srcId="{21CE5E9C-1979-4DBC-8FAF-34DA082F54B4}" destId="{702548D0-9DF5-4C2C-A7DE-1C866EDFA5F9}" srcOrd="4" destOrd="0" presId="urn:microsoft.com/office/officeart/2005/8/layout/hList6"/>
    <dgm:cxn modelId="{F30EC056-23F8-4798-A42D-FBC43F815397}" type="presParOf" srcId="{21CE5E9C-1979-4DBC-8FAF-34DA082F54B4}" destId="{011F6993-974B-4FA9-99BA-59CBBD14B1D8}" srcOrd="5" destOrd="0" presId="urn:microsoft.com/office/officeart/2005/8/layout/hList6"/>
    <dgm:cxn modelId="{7DC1859F-65AD-4B5B-BBE4-9B47D5D98FB2}" type="presParOf" srcId="{21CE5E9C-1979-4DBC-8FAF-34DA082F54B4}" destId="{5B011646-8EB6-44E2-9C70-ACB6828CBB24}" srcOrd="6" destOrd="0" presId="urn:microsoft.com/office/officeart/2005/8/layout/hList6"/>
    <dgm:cxn modelId="{7ECECF32-F5F1-423E-9B9C-D7928EA9911F}" type="presParOf" srcId="{21CE5E9C-1979-4DBC-8FAF-34DA082F54B4}" destId="{08822100-647F-4A2E-98BF-5468873A6AEE}" srcOrd="7" destOrd="0" presId="urn:microsoft.com/office/officeart/2005/8/layout/hList6"/>
    <dgm:cxn modelId="{374D4D2A-7F8F-462F-8541-8FA130C00C4A}" type="presParOf" srcId="{21CE5E9C-1979-4DBC-8FAF-34DA082F54B4}" destId="{62B8EB22-7378-4334-A19E-52BA3EB3D473}" srcOrd="8" destOrd="0" presId="urn:microsoft.com/office/officeart/2005/8/layout/hList6"/>
    <dgm:cxn modelId="{4CAFA55A-E839-4E05-829F-9B9D042EEA8A}" type="presParOf" srcId="{21CE5E9C-1979-4DBC-8FAF-34DA082F54B4}" destId="{2C3D334D-2739-4C22-A6D4-6B35B6887579}" srcOrd="9" destOrd="0" presId="urn:microsoft.com/office/officeart/2005/8/layout/hList6"/>
    <dgm:cxn modelId="{5CAC7241-BCFE-45D0-A78D-FCB333AA7EC7}" type="presParOf" srcId="{21CE5E9C-1979-4DBC-8FAF-34DA082F54B4}" destId="{E4CE3EAC-9FE7-479F-83CF-34869537761C}" srcOrd="10" destOrd="0" presId="urn:microsoft.com/office/officeart/2005/8/layout/hList6"/>
    <dgm:cxn modelId="{6F8863E3-0BA2-4E8E-8E5D-6D2AC8FCE4EE}" type="presParOf" srcId="{21CE5E9C-1979-4DBC-8FAF-34DA082F54B4}" destId="{E599FA34-A220-416B-B97D-D59B06107EB7}" srcOrd="11" destOrd="0" presId="urn:microsoft.com/office/officeart/2005/8/layout/hList6"/>
    <dgm:cxn modelId="{C54A1A2B-B451-4046-83E4-DF94EEACACFC}" type="presParOf" srcId="{21CE5E9C-1979-4DBC-8FAF-34DA082F54B4}" destId="{8FEEDEBD-F634-4913-9D81-B78F47C1AF17}" srcOrd="12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06A808-0DFB-4F33-870B-81D60480C8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BEFBC-6877-4225-9130-B091E8B667CA}">
      <dgm:prSet phldrT="[Текст]" custT="1"/>
      <dgm:spPr/>
      <dgm:t>
        <a:bodyPr/>
        <a:lstStyle/>
        <a:p>
          <a:r>
            <a:rPr lang="ru-RU" sz="1100"/>
            <a:t>учебно-воспитательный план школы на учебный год</a:t>
          </a:r>
        </a:p>
      </dgm:t>
    </dgm:pt>
    <dgm:pt modelId="{D9695121-DC79-4216-9B6E-E45E692797EA}" type="parTrans" cxnId="{13ADD87A-D1D4-4CC8-8AE2-D9F162BE6D51}">
      <dgm:prSet/>
      <dgm:spPr/>
      <dgm:t>
        <a:bodyPr/>
        <a:lstStyle/>
        <a:p>
          <a:endParaRPr lang="ru-RU" sz="3600"/>
        </a:p>
      </dgm:t>
    </dgm:pt>
    <dgm:pt modelId="{D4D3A2FF-DEF0-4AA6-8C5D-598BBFE9CB51}" type="sibTrans" cxnId="{13ADD87A-D1D4-4CC8-8AE2-D9F162BE6D51}">
      <dgm:prSet/>
      <dgm:spPr/>
      <dgm:t>
        <a:bodyPr/>
        <a:lstStyle/>
        <a:p>
          <a:endParaRPr lang="ru-RU" sz="3600"/>
        </a:p>
      </dgm:t>
    </dgm:pt>
    <dgm:pt modelId="{9C4A9429-6A6A-4241-8183-D64DB39E8AAF}">
      <dgm:prSet phldrT="[Текст]" custT="1"/>
      <dgm:spPr/>
      <dgm:t>
        <a:bodyPr/>
        <a:lstStyle/>
        <a:p>
          <a:r>
            <a:rPr lang="ru-RU" sz="1100"/>
            <a:t>инновационная деятельность</a:t>
          </a:r>
        </a:p>
      </dgm:t>
    </dgm:pt>
    <dgm:pt modelId="{54CDD60E-4508-41BF-BFC4-5D1D2E9BDE8B}" type="parTrans" cxnId="{0D7C9C2A-815E-404E-81F2-E7C36F5ADA31}">
      <dgm:prSet/>
      <dgm:spPr/>
      <dgm:t>
        <a:bodyPr/>
        <a:lstStyle/>
        <a:p>
          <a:endParaRPr lang="ru-RU" sz="3600"/>
        </a:p>
      </dgm:t>
    </dgm:pt>
    <dgm:pt modelId="{BF7CFD25-0E34-4ECD-BF40-788C685A73A0}" type="sibTrans" cxnId="{0D7C9C2A-815E-404E-81F2-E7C36F5ADA31}">
      <dgm:prSet/>
      <dgm:spPr/>
      <dgm:t>
        <a:bodyPr/>
        <a:lstStyle/>
        <a:p>
          <a:endParaRPr lang="ru-RU" sz="3600"/>
        </a:p>
      </dgm:t>
    </dgm:pt>
    <dgm:pt modelId="{B514EF4E-470B-4EA3-B339-7CCFC3EC0FEC}">
      <dgm:prSet phldrT="[Текст]" custT="1"/>
      <dgm:spPr/>
      <dgm:t>
        <a:bodyPr/>
        <a:lstStyle/>
        <a:p>
          <a:r>
            <a:rPr lang="ru-RU" sz="1100"/>
            <a:t>Изучение потенциала педагогов</a:t>
          </a:r>
        </a:p>
      </dgm:t>
    </dgm:pt>
    <dgm:pt modelId="{0C2D5C68-D017-4455-BFF5-6F11984AB84F}" type="parTrans" cxnId="{49EC0431-D359-4FF9-84CD-4229DAEEDDE1}">
      <dgm:prSet/>
      <dgm:spPr/>
      <dgm:t>
        <a:bodyPr/>
        <a:lstStyle/>
        <a:p>
          <a:endParaRPr lang="ru-RU" sz="3600"/>
        </a:p>
      </dgm:t>
    </dgm:pt>
    <dgm:pt modelId="{09BFB3CF-20FC-4694-B5FC-DF6E35344237}" type="sibTrans" cxnId="{49EC0431-D359-4FF9-84CD-4229DAEEDDE1}">
      <dgm:prSet/>
      <dgm:spPr/>
      <dgm:t>
        <a:bodyPr/>
        <a:lstStyle/>
        <a:p>
          <a:endParaRPr lang="ru-RU" sz="3600"/>
        </a:p>
      </dgm:t>
    </dgm:pt>
    <dgm:pt modelId="{391A1C85-E06D-4837-A08E-DA23C7A1E607}">
      <dgm:prSet phldrT="[Текст]" custT="1"/>
      <dgm:spPr/>
      <dgm:t>
        <a:bodyPr/>
        <a:lstStyle/>
        <a:p>
          <a:r>
            <a:rPr lang="ru-RU" sz="1100"/>
            <a:t>создание инновационной среды</a:t>
          </a:r>
        </a:p>
      </dgm:t>
    </dgm:pt>
    <dgm:pt modelId="{19E3D578-7C36-4F9B-A2BF-DF67D527AF2D}" type="parTrans" cxnId="{77C08256-1F53-4FD7-A099-F655703B5B34}">
      <dgm:prSet/>
      <dgm:spPr/>
      <dgm:t>
        <a:bodyPr/>
        <a:lstStyle/>
        <a:p>
          <a:endParaRPr lang="ru-RU" sz="3600"/>
        </a:p>
      </dgm:t>
    </dgm:pt>
    <dgm:pt modelId="{C1565FDD-FAA4-4985-A544-0074727561BE}" type="sibTrans" cxnId="{77C08256-1F53-4FD7-A099-F655703B5B34}">
      <dgm:prSet/>
      <dgm:spPr/>
      <dgm:t>
        <a:bodyPr/>
        <a:lstStyle/>
        <a:p>
          <a:endParaRPr lang="ru-RU" sz="3600"/>
        </a:p>
      </dgm:t>
    </dgm:pt>
    <dgm:pt modelId="{6BB2983E-39D2-497E-A22F-B83C3A87BB19}">
      <dgm:prSet phldrT="[Текст]" custT="1"/>
      <dgm:spPr/>
      <dgm:t>
        <a:bodyPr/>
        <a:lstStyle/>
        <a:p>
          <a:r>
            <a:rPr lang="ru-RU" sz="1100"/>
            <a:t>организация эффективной научно-методической работы</a:t>
          </a:r>
        </a:p>
      </dgm:t>
    </dgm:pt>
    <dgm:pt modelId="{E1BAFADD-4A83-493C-A44A-00278FB92159}" type="parTrans" cxnId="{BE3BDD66-A574-4653-8F2C-75E555D686B4}">
      <dgm:prSet/>
      <dgm:spPr/>
      <dgm:t>
        <a:bodyPr/>
        <a:lstStyle/>
        <a:p>
          <a:endParaRPr lang="ru-RU" sz="3600"/>
        </a:p>
      </dgm:t>
    </dgm:pt>
    <dgm:pt modelId="{C4674D12-5976-4B21-AEC9-1832F74F8875}" type="sibTrans" cxnId="{BE3BDD66-A574-4653-8F2C-75E555D686B4}">
      <dgm:prSet/>
      <dgm:spPr/>
      <dgm:t>
        <a:bodyPr/>
        <a:lstStyle/>
        <a:p>
          <a:endParaRPr lang="ru-RU" sz="3600"/>
        </a:p>
      </dgm:t>
    </dgm:pt>
    <dgm:pt modelId="{444A7927-840D-437C-9258-6D2A39E6E9A6}">
      <dgm:prSet phldrT="[Текст]" custT="1"/>
      <dgm:spPr/>
      <dgm:t>
        <a:bodyPr/>
        <a:lstStyle/>
        <a:p>
          <a:r>
            <a:rPr lang="ru-RU" sz="1100"/>
            <a:t>модернизация внутришкольного управления</a:t>
          </a:r>
        </a:p>
      </dgm:t>
    </dgm:pt>
    <dgm:pt modelId="{BA3DC4BB-6BDE-4A35-B12A-2C69F19E23BD}" type="parTrans" cxnId="{3CF0B52E-2A58-4FCE-BC5B-B6B360D8FF84}">
      <dgm:prSet/>
      <dgm:spPr/>
      <dgm:t>
        <a:bodyPr/>
        <a:lstStyle/>
        <a:p>
          <a:endParaRPr lang="ru-RU" sz="3600"/>
        </a:p>
      </dgm:t>
    </dgm:pt>
    <dgm:pt modelId="{C18663CB-4789-4759-91A9-43D36B9B4BC4}" type="sibTrans" cxnId="{3CF0B52E-2A58-4FCE-BC5B-B6B360D8FF84}">
      <dgm:prSet/>
      <dgm:spPr/>
      <dgm:t>
        <a:bodyPr/>
        <a:lstStyle/>
        <a:p>
          <a:endParaRPr lang="ru-RU" sz="3600"/>
        </a:p>
      </dgm:t>
    </dgm:pt>
    <dgm:pt modelId="{FC8A3479-9131-416E-B0CE-73C08BDBF1A3}">
      <dgm:prSet phldrT="[Текст]" custT="1"/>
      <dgm:spPr/>
      <dgm:t>
        <a:bodyPr/>
        <a:lstStyle/>
        <a:p>
          <a:r>
            <a:rPr lang="ru-RU" sz="1100"/>
            <a:t>реализация программ инновационной деятельности</a:t>
          </a:r>
        </a:p>
      </dgm:t>
    </dgm:pt>
    <dgm:pt modelId="{1B98E198-9AC2-45D8-83E1-5235134AECA3}" type="parTrans" cxnId="{372951FE-3392-4CB2-8A15-1C525A10768A}">
      <dgm:prSet/>
      <dgm:spPr/>
      <dgm:t>
        <a:bodyPr/>
        <a:lstStyle/>
        <a:p>
          <a:endParaRPr lang="ru-RU" sz="3600"/>
        </a:p>
      </dgm:t>
    </dgm:pt>
    <dgm:pt modelId="{2BAA5952-CCD1-461A-B27C-B81E22022D90}" type="sibTrans" cxnId="{372951FE-3392-4CB2-8A15-1C525A10768A}">
      <dgm:prSet/>
      <dgm:spPr/>
      <dgm:t>
        <a:bodyPr/>
        <a:lstStyle/>
        <a:p>
          <a:endParaRPr lang="ru-RU" sz="3600"/>
        </a:p>
      </dgm:t>
    </dgm:pt>
    <dgm:pt modelId="{D5E32686-4792-4FCE-8E3B-467BAC15E049}">
      <dgm:prSet phldrT="[Текст]" custT="1"/>
      <dgm:spPr/>
      <dgm:t>
        <a:bodyPr/>
        <a:lstStyle/>
        <a:p>
          <a:r>
            <a:rPr lang="ru-RU" sz="1100"/>
            <a:t>контроль и анализ результатов</a:t>
          </a:r>
        </a:p>
      </dgm:t>
    </dgm:pt>
    <dgm:pt modelId="{BE093FDC-0F06-4BF5-A6E8-EAF4619688C9}" type="parTrans" cxnId="{6AEED187-2063-4B3E-8BFE-71B1586974FC}">
      <dgm:prSet/>
      <dgm:spPr/>
      <dgm:t>
        <a:bodyPr/>
        <a:lstStyle/>
        <a:p>
          <a:endParaRPr lang="ru-RU" sz="3600"/>
        </a:p>
      </dgm:t>
    </dgm:pt>
    <dgm:pt modelId="{3B888123-1CDA-4C81-8CD0-60F210CA1A61}" type="sibTrans" cxnId="{6AEED187-2063-4B3E-8BFE-71B1586974FC}">
      <dgm:prSet/>
      <dgm:spPr/>
      <dgm:t>
        <a:bodyPr/>
        <a:lstStyle/>
        <a:p>
          <a:endParaRPr lang="ru-RU" sz="3600"/>
        </a:p>
      </dgm:t>
    </dgm:pt>
    <dgm:pt modelId="{7F316917-57C8-4DB3-9A60-B3544C5F99E9}">
      <dgm:prSet phldrT="[Текст]" custT="1"/>
      <dgm:spPr/>
      <dgm:t>
        <a:bodyPr/>
        <a:lstStyle/>
        <a:p>
          <a:r>
            <a:rPr lang="ru-RU" sz="1100"/>
            <a:t>решение о коррекции, внедрение инновационных идей(технологий)</a:t>
          </a:r>
        </a:p>
      </dgm:t>
    </dgm:pt>
    <dgm:pt modelId="{B8F4FE2D-CF48-49D6-8002-01BE0399F020}" type="parTrans" cxnId="{948048D0-B37F-4F2D-AC2F-5C26979D7C5C}">
      <dgm:prSet/>
      <dgm:spPr/>
      <dgm:t>
        <a:bodyPr/>
        <a:lstStyle/>
        <a:p>
          <a:endParaRPr lang="ru-RU" sz="3600"/>
        </a:p>
      </dgm:t>
    </dgm:pt>
    <dgm:pt modelId="{2EA4AB9A-117E-4E99-A5A1-7E5C2DB7E0E2}" type="sibTrans" cxnId="{948048D0-B37F-4F2D-AC2F-5C26979D7C5C}">
      <dgm:prSet/>
      <dgm:spPr/>
      <dgm:t>
        <a:bodyPr/>
        <a:lstStyle/>
        <a:p>
          <a:endParaRPr lang="ru-RU" sz="3600"/>
        </a:p>
      </dgm:t>
    </dgm:pt>
    <dgm:pt modelId="{579232FC-3F2E-404A-BA3C-6B97FB5CD845}" type="pres">
      <dgm:prSet presAssocID="{9B06A808-0DFB-4F33-870B-81D60480C8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8FF3F8-873D-41BA-8EBA-E8D1E24493CA}" type="pres">
      <dgm:prSet presAssocID="{7F316917-57C8-4DB3-9A60-B3544C5F99E9}" presName="boxAndChildren" presStyleCnt="0"/>
      <dgm:spPr/>
    </dgm:pt>
    <dgm:pt modelId="{CDDD5E14-667E-491D-84F3-1891B6A477AB}" type="pres">
      <dgm:prSet presAssocID="{7F316917-57C8-4DB3-9A60-B3544C5F99E9}" presName="parentTextBox" presStyleLbl="node1" presStyleIdx="0" presStyleCnt="6"/>
      <dgm:spPr/>
      <dgm:t>
        <a:bodyPr/>
        <a:lstStyle/>
        <a:p>
          <a:endParaRPr lang="ru-RU"/>
        </a:p>
      </dgm:t>
    </dgm:pt>
    <dgm:pt modelId="{9DB94E83-4314-407B-BE52-4BB1411D8CAB}" type="pres">
      <dgm:prSet presAssocID="{3B888123-1CDA-4C81-8CD0-60F210CA1A61}" presName="sp" presStyleCnt="0"/>
      <dgm:spPr/>
    </dgm:pt>
    <dgm:pt modelId="{6D289B7F-48EC-4186-A26B-89CB588D5F5F}" type="pres">
      <dgm:prSet presAssocID="{D5E32686-4792-4FCE-8E3B-467BAC15E049}" presName="arrowAndChildren" presStyleCnt="0"/>
      <dgm:spPr/>
    </dgm:pt>
    <dgm:pt modelId="{ADDBCA95-4C08-4753-9AF8-C1740F494E02}" type="pres">
      <dgm:prSet presAssocID="{D5E32686-4792-4FCE-8E3B-467BAC15E049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8D27B202-0917-454C-990E-0210A4D31AE8}" type="pres">
      <dgm:prSet presAssocID="{2BAA5952-CCD1-461A-B27C-B81E22022D90}" presName="sp" presStyleCnt="0"/>
      <dgm:spPr/>
    </dgm:pt>
    <dgm:pt modelId="{3201CD06-7DE6-4573-A197-649EEE2E0F11}" type="pres">
      <dgm:prSet presAssocID="{FC8A3479-9131-416E-B0CE-73C08BDBF1A3}" presName="arrowAndChildren" presStyleCnt="0"/>
      <dgm:spPr/>
    </dgm:pt>
    <dgm:pt modelId="{82192E97-8BA8-43FC-9F61-C041FA2A1A05}" type="pres">
      <dgm:prSet presAssocID="{FC8A3479-9131-416E-B0CE-73C08BDBF1A3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01293956-2F0A-45EA-B57A-F978490C29FE}" type="pres">
      <dgm:prSet presAssocID="{C4674D12-5976-4B21-AEC9-1832F74F8875}" presName="sp" presStyleCnt="0"/>
      <dgm:spPr/>
    </dgm:pt>
    <dgm:pt modelId="{3A863183-CD44-4ADF-800B-8E51EEB1BF8B}" type="pres">
      <dgm:prSet presAssocID="{6BB2983E-39D2-497E-A22F-B83C3A87BB19}" presName="arrowAndChildren" presStyleCnt="0"/>
      <dgm:spPr/>
    </dgm:pt>
    <dgm:pt modelId="{D0703FA9-957A-4A25-AE52-5160DC7A9C6B}" type="pres">
      <dgm:prSet presAssocID="{6BB2983E-39D2-497E-A22F-B83C3A87BB19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8696BB4A-066F-42BB-96B3-27F5F345803D}" type="pres">
      <dgm:prSet presAssocID="{BF7CFD25-0E34-4ECD-BF40-788C685A73A0}" presName="sp" presStyleCnt="0"/>
      <dgm:spPr/>
    </dgm:pt>
    <dgm:pt modelId="{0B6890EF-8DA6-4FF2-887B-9F8558A868C3}" type="pres">
      <dgm:prSet presAssocID="{9C4A9429-6A6A-4241-8183-D64DB39E8AAF}" presName="arrowAndChildren" presStyleCnt="0"/>
      <dgm:spPr/>
    </dgm:pt>
    <dgm:pt modelId="{E9F97892-F4DD-4EFA-B86C-636A9AD2B585}" type="pres">
      <dgm:prSet presAssocID="{9C4A9429-6A6A-4241-8183-D64DB39E8AAF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0F547E4F-2130-4833-BF58-14E695A75B0B}" type="pres">
      <dgm:prSet presAssocID="{9C4A9429-6A6A-4241-8183-D64DB39E8AAF}" presName="arrow" presStyleLbl="node1" presStyleIdx="4" presStyleCnt="6"/>
      <dgm:spPr/>
      <dgm:t>
        <a:bodyPr/>
        <a:lstStyle/>
        <a:p>
          <a:endParaRPr lang="ru-RU"/>
        </a:p>
      </dgm:t>
    </dgm:pt>
    <dgm:pt modelId="{2F1F0ABF-646F-45E5-995B-2E1EED5F9DAA}" type="pres">
      <dgm:prSet presAssocID="{9C4A9429-6A6A-4241-8183-D64DB39E8AAF}" presName="descendantArrow" presStyleCnt="0"/>
      <dgm:spPr/>
    </dgm:pt>
    <dgm:pt modelId="{A99CC3DA-E3A7-4169-89FF-04ADA9F7EE45}" type="pres">
      <dgm:prSet presAssocID="{B514EF4E-470B-4EA3-B339-7CCFC3EC0FEC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88588-65D7-4338-9810-DD9A04C77B04}" type="pres">
      <dgm:prSet presAssocID="{391A1C85-E06D-4837-A08E-DA23C7A1E607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DA71D-A848-4297-9C40-E9B807414AAE}" type="pres">
      <dgm:prSet presAssocID="{444A7927-840D-437C-9258-6D2A39E6E9A6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52F40-6CF0-4C54-9052-0B699371FA4C}" type="pres">
      <dgm:prSet presAssocID="{D4D3A2FF-DEF0-4AA6-8C5D-598BBFE9CB51}" presName="sp" presStyleCnt="0"/>
      <dgm:spPr/>
    </dgm:pt>
    <dgm:pt modelId="{AB25D361-EAE0-453A-8151-9FAB36FAB571}" type="pres">
      <dgm:prSet presAssocID="{CADBEFBC-6877-4225-9130-B091E8B667CA}" presName="arrowAndChildren" presStyleCnt="0"/>
      <dgm:spPr/>
    </dgm:pt>
    <dgm:pt modelId="{78FEC200-C52C-4125-8F46-51D5524DA70E}" type="pres">
      <dgm:prSet presAssocID="{CADBEFBC-6877-4225-9130-B091E8B667CA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5BEC332B-FDD7-43F2-93C1-914F69B82B15}" type="presOf" srcId="{6BB2983E-39D2-497E-A22F-B83C3A87BB19}" destId="{D0703FA9-957A-4A25-AE52-5160DC7A9C6B}" srcOrd="0" destOrd="0" presId="urn:microsoft.com/office/officeart/2005/8/layout/process4"/>
    <dgm:cxn modelId="{2F616DD1-3282-4E90-936B-E83D2182B44C}" type="presOf" srcId="{9B06A808-0DFB-4F33-870B-81D60480C8C8}" destId="{579232FC-3F2E-404A-BA3C-6B97FB5CD845}" srcOrd="0" destOrd="0" presId="urn:microsoft.com/office/officeart/2005/8/layout/process4"/>
    <dgm:cxn modelId="{E7B4B161-0515-4633-8F98-B6C6D418AAA5}" type="presOf" srcId="{7F316917-57C8-4DB3-9A60-B3544C5F99E9}" destId="{CDDD5E14-667E-491D-84F3-1891B6A477AB}" srcOrd="0" destOrd="0" presId="urn:microsoft.com/office/officeart/2005/8/layout/process4"/>
    <dgm:cxn modelId="{E69E6A2C-2701-4B50-8683-CF3A5C16E0A8}" type="presOf" srcId="{FC8A3479-9131-416E-B0CE-73C08BDBF1A3}" destId="{82192E97-8BA8-43FC-9F61-C041FA2A1A05}" srcOrd="0" destOrd="0" presId="urn:microsoft.com/office/officeart/2005/8/layout/process4"/>
    <dgm:cxn modelId="{372951FE-3392-4CB2-8A15-1C525A10768A}" srcId="{9B06A808-0DFB-4F33-870B-81D60480C8C8}" destId="{FC8A3479-9131-416E-B0CE-73C08BDBF1A3}" srcOrd="3" destOrd="0" parTransId="{1B98E198-9AC2-45D8-83E1-5235134AECA3}" sibTransId="{2BAA5952-CCD1-461A-B27C-B81E22022D90}"/>
    <dgm:cxn modelId="{BE3BDD66-A574-4653-8F2C-75E555D686B4}" srcId="{9B06A808-0DFB-4F33-870B-81D60480C8C8}" destId="{6BB2983E-39D2-497E-A22F-B83C3A87BB19}" srcOrd="2" destOrd="0" parTransId="{E1BAFADD-4A83-493C-A44A-00278FB92159}" sibTransId="{C4674D12-5976-4B21-AEC9-1832F74F8875}"/>
    <dgm:cxn modelId="{CD410341-E418-4F9C-9BFE-9A8B50AE9D85}" type="presOf" srcId="{B514EF4E-470B-4EA3-B339-7CCFC3EC0FEC}" destId="{A99CC3DA-E3A7-4169-89FF-04ADA9F7EE45}" srcOrd="0" destOrd="0" presId="urn:microsoft.com/office/officeart/2005/8/layout/process4"/>
    <dgm:cxn modelId="{13ADD87A-D1D4-4CC8-8AE2-D9F162BE6D51}" srcId="{9B06A808-0DFB-4F33-870B-81D60480C8C8}" destId="{CADBEFBC-6877-4225-9130-B091E8B667CA}" srcOrd="0" destOrd="0" parTransId="{D9695121-DC79-4216-9B6E-E45E692797EA}" sibTransId="{D4D3A2FF-DEF0-4AA6-8C5D-598BBFE9CB51}"/>
    <dgm:cxn modelId="{49EC0431-D359-4FF9-84CD-4229DAEEDDE1}" srcId="{9C4A9429-6A6A-4241-8183-D64DB39E8AAF}" destId="{B514EF4E-470B-4EA3-B339-7CCFC3EC0FEC}" srcOrd="0" destOrd="0" parTransId="{0C2D5C68-D017-4455-BFF5-6F11984AB84F}" sibTransId="{09BFB3CF-20FC-4694-B5FC-DF6E35344237}"/>
    <dgm:cxn modelId="{948048D0-B37F-4F2D-AC2F-5C26979D7C5C}" srcId="{9B06A808-0DFB-4F33-870B-81D60480C8C8}" destId="{7F316917-57C8-4DB3-9A60-B3544C5F99E9}" srcOrd="5" destOrd="0" parTransId="{B8F4FE2D-CF48-49D6-8002-01BE0399F020}" sibTransId="{2EA4AB9A-117E-4E99-A5A1-7E5C2DB7E0E2}"/>
    <dgm:cxn modelId="{2977F58D-F833-4FE9-ACE9-E8ADE2240177}" type="presOf" srcId="{391A1C85-E06D-4837-A08E-DA23C7A1E607}" destId="{0B988588-65D7-4338-9810-DD9A04C77B04}" srcOrd="0" destOrd="0" presId="urn:microsoft.com/office/officeart/2005/8/layout/process4"/>
    <dgm:cxn modelId="{8F29493C-5E05-4F3E-A628-3600A976D6B5}" type="presOf" srcId="{CADBEFBC-6877-4225-9130-B091E8B667CA}" destId="{78FEC200-C52C-4125-8F46-51D5524DA70E}" srcOrd="0" destOrd="0" presId="urn:microsoft.com/office/officeart/2005/8/layout/process4"/>
    <dgm:cxn modelId="{6AEED187-2063-4B3E-8BFE-71B1586974FC}" srcId="{9B06A808-0DFB-4F33-870B-81D60480C8C8}" destId="{D5E32686-4792-4FCE-8E3B-467BAC15E049}" srcOrd="4" destOrd="0" parTransId="{BE093FDC-0F06-4BF5-A6E8-EAF4619688C9}" sibTransId="{3B888123-1CDA-4C81-8CD0-60F210CA1A61}"/>
    <dgm:cxn modelId="{EB2C4BD0-63C9-43FB-B3F6-709C7A4311CD}" type="presOf" srcId="{9C4A9429-6A6A-4241-8183-D64DB39E8AAF}" destId="{0F547E4F-2130-4833-BF58-14E695A75B0B}" srcOrd="1" destOrd="0" presId="urn:microsoft.com/office/officeart/2005/8/layout/process4"/>
    <dgm:cxn modelId="{FFFA40DF-B3B3-4D62-A9AA-2FFEBB58FC43}" type="presOf" srcId="{D5E32686-4792-4FCE-8E3B-467BAC15E049}" destId="{ADDBCA95-4C08-4753-9AF8-C1740F494E02}" srcOrd="0" destOrd="0" presId="urn:microsoft.com/office/officeart/2005/8/layout/process4"/>
    <dgm:cxn modelId="{77C08256-1F53-4FD7-A099-F655703B5B34}" srcId="{9C4A9429-6A6A-4241-8183-D64DB39E8AAF}" destId="{391A1C85-E06D-4837-A08E-DA23C7A1E607}" srcOrd="1" destOrd="0" parTransId="{19E3D578-7C36-4F9B-A2BF-DF67D527AF2D}" sibTransId="{C1565FDD-FAA4-4985-A544-0074727561BE}"/>
    <dgm:cxn modelId="{3CF0B52E-2A58-4FCE-BC5B-B6B360D8FF84}" srcId="{9C4A9429-6A6A-4241-8183-D64DB39E8AAF}" destId="{444A7927-840D-437C-9258-6D2A39E6E9A6}" srcOrd="2" destOrd="0" parTransId="{BA3DC4BB-6BDE-4A35-B12A-2C69F19E23BD}" sibTransId="{C18663CB-4789-4759-91A9-43D36B9B4BC4}"/>
    <dgm:cxn modelId="{2618CF95-A871-4818-9DC6-C70E6EBBB746}" type="presOf" srcId="{444A7927-840D-437C-9258-6D2A39E6E9A6}" destId="{FE7DA71D-A848-4297-9C40-E9B807414AAE}" srcOrd="0" destOrd="0" presId="urn:microsoft.com/office/officeart/2005/8/layout/process4"/>
    <dgm:cxn modelId="{530C6159-481A-4D2F-8C16-FE21D5D4C689}" type="presOf" srcId="{9C4A9429-6A6A-4241-8183-D64DB39E8AAF}" destId="{E9F97892-F4DD-4EFA-B86C-636A9AD2B585}" srcOrd="0" destOrd="0" presId="urn:microsoft.com/office/officeart/2005/8/layout/process4"/>
    <dgm:cxn modelId="{0D7C9C2A-815E-404E-81F2-E7C36F5ADA31}" srcId="{9B06A808-0DFB-4F33-870B-81D60480C8C8}" destId="{9C4A9429-6A6A-4241-8183-D64DB39E8AAF}" srcOrd="1" destOrd="0" parTransId="{54CDD60E-4508-41BF-BFC4-5D1D2E9BDE8B}" sibTransId="{BF7CFD25-0E34-4ECD-BF40-788C685A73A0}"/>
    <dgm:cxn modelId="{9213C819-221E-4406-A0EB-8A080F3630D3}" type="presParOf" srcId="{579232FC-3F2E-404A-BA3C-6B97FB5CD845}" destId="{A88FF3F8-873D-41BA-8EBA-E8D1E24493CA}" srcOrd="0" destOrd="0" presId="urn:microsoft.com/office/officeart/2005/8/layout/process4"/>
    <dgm:cxn modelId="{FEBBB962-4686-4195-9D37-5455D4FB6A88}" type="presParOf" srcId="{A88FF3F8-873D-41BA-8EBA-E8D1E24493CA}" destId="{CDDD5E14-667E-491D-84F3-1891B6A477AB}" srcOrd="0" destOrd="0" presId="urn:microsoft.com/office/officeart/2005/8/layout/process4"/>
    <dgm:cxn modelId="{18B4ED2C-5EED-4C2E-9901-4BD326D84A5E}" type="presParOf" srcId="{579232FC-3F2E-404A-BA3C-6B97FB5CD845}" destId="{9DB94E83-4314-407B-BE52-4BB1411D8CAB}" srcOrd="1" destOrd="0" presId="urn:microsoft.com/office/officeart/2005/8/layout/process4"/>
    <dgm:cxn modelId="{EF754A04-B30C-4775-A6EA-9E7E1D5710CD}" type="presParOf" srcId="{579232FC-3F2E-404A-BA3C-6B97FB5CD845}" destId="{6D289B7F-48EC-4186-A26B-89CB588D5F5F}" srcOrd="2" destOrd="0" presId="urn:microsoft.com/office/officeart/2005/8/layout/process4"/>
    <dgm:cxn modelId="{0C3C0BC7-ACC6-487E-A935-81D3712BB374}" type="presParOf" srcId="{6D289B7F-48EC-4186-A26B-89CB588D5F5F}" destId="{ADDBCA95-4C08-4753-9AF8-C1740F494E02}" srcOrd="0" destOrd="0" presId="urn:microsoft.com/office/officeart/2005/8/layout/process4"/>
    <dgm:cxn modelId="{7C487B9F-5A92-48CD-978C-AA8180026AFE}" type="presParOf" srcId="{579232FC-3F2E-404A-BA3C-6B97FB5CD845}" destId="{8D27B202-0917-454C-990E-0210A4D31AE8}" srcOrd="3" destOrd="0" presId="urn:microsoft.com/office/officeart/2005/8/layout/process4"/>
    <dgm:cxn modelId="{61A3CC59-D266-4BA2-ABB5-770E3E1CFE66}" type="presParOf" srcId="{579232FC-3F2E-404A-BA3C-6B97FB5CD845}" destId="{3201CD06-7DE6-4573-A197-649EEE2E0F11}" srcOrd="4" destOrd="0" presId="urn:microsoft.com/office/officeart/2005/8/layout/process4"/>
    <dgm:cxn modelId="{D0D97D8C-4D4D-48BD-8414-F4BA82340CEE}" type="presParOf" srcId="{3201CD06-7DE6-4573-A197-649EEE2E0F11}" destId="{82192E97-8BA8-43FC-9F61-C041FA2A1A05}" srcOrd="0" destOrd="0" presId="urn:microsoft.com/office/officeart/2005/8/layout/process4"/>
    <dgm:cxn modelId="{8F9F3BF9-6324-4CEB-8D28-B31C63893A7D}" type="presParOf" srcId="{579232FC-3F2E-404A-BA3C-6B97FB5CD845}" destId="{01293956-2F0A-45EA-B57A-F978490C29FE}" srcOrd="5" destOrd="0" presId="urn:microsoft.com/office/officeart/2005/8/layout/process4"/>
    <dgm:cxn modelId="{EDB0886C-0D67-48E0-ACB7-9267EA8BC99E}" type="presParOf" srcId="{579232FC-3F2E-404A-BA3C-6B97FB5CD845}" destId="{3A863183-CD44-4ADF-800B-8E51EEB1BF8B}" srcOrd="6" destOrd="0" presId="urn:microsoft.com/office/officeart/2005/8/layout/process4"/>
    <dgm:cxn modelId="{CF62C214-0594-433F-905A-094F77A4798B}" type="presParOf" srcId="{3A863183-CD44-4ADF-800B-8E51EEB1BF8B}" destId="{D0703FA9-957A-4A25-AE52-5160DC7A9C6B}" srcOrd="0" destOrd="0" presId="urn:microsoft.com/office/officeart/2005/8/layout/process4"/>
    <dgm:cxn modelId="{CA737456-CB94-46EA-BF53-A093CB0E3091}" type="presParOf" srcId="{579232FC-3F2E-404A-BA3C-6B97FB5CD845}" destId="{8696BB4A-066F-42BB-96B3-27F5F345803D}" srcOrd="7" destOrd="0" presId="urn:microsoft.com/office/officeart/2005/8/layout/process4"/>
    <dgm:cxn modelId="{60B71BA7-41C3-4F4F-A180-69F7354DB8C0}" type="presParOf" srcId="{579232FC-3F2E-404A-BA3C-6B97FB5CD845}" destId="{0B6890EF-8DA6-4FF2-887B-9F8558A868C3}" srcOrd="8" destOrd="0" presId="urn:microsoft.com/office/officeart/2005/8/layout/process4"/>
    <dgm:cxn modelId="{58BC26B3-C3B2-4186-A181-22C9B7ECA4B8}" type="presParOf" srcId="{0B6890EF-8DA6-4FF2-887B-9F8558A868C3}" destId="{E9F97892-F4DD-4EFA-B86C-636A9AD2B585}" srcOrd="0" destOrd="0" presId="urn:microsoft.com/office/officeart/2005/8/layout/process4"/>
    <dgm:cxn modelId="{D6AFB30F-97B7-4881-86FB-FB8447EA8AEE}" type="presParOf" srcId="{0B6890EF-8DA6-4FF2-887B-9F8558A868C3}" destId="{0F547E4F-2130-4833-BF58-14E695A75B0B}" srcOrd="1" destOrd="0" presId="urn:microsoft.com/office/officeart/2005/8/layout/process4"/>
    <dgm:cxn modelId="{C604DED6-7D13-4E97-9E5B-D9B50253C24E}" type="presParOf" srcId="{0B6890EF-8DA6-4FF2-887B-9F8558A868C3}" destId="{2F1F0ABF-646F-45E5-995B-2E1EED5F9DAA}" srcOrd="2" destOrd="0" presId="urn:microsoft.com/office/officeart/2005/8/layout/process4"/>
    <dgm:cxn modelId="{5CDBF7C1-23AE-4DEC-A274-A03BF6460C5C}" type="presParOf" srcId="{2F1F0ABF-646F-45E5-995B-2E1EED5F9DAA}" destId="{A99CC3DA-E3A7-4169-89FF-04ADA9F7EE45}" srcOrd="0" destOrd="0" presId="urn:microsoft.com/office/officeart/2005/8/layout/process4"/>
    <dgm:cxn modelId="{1EE25AF6-91FD-409B-9188-9E25D56D7D75}" type="presParOf" srcId="{2F1F0ABF-646F-45E5-995B-2E1EED5F9DAA}" destId="{0B988588-65D7-4338-9810-DD9A04C77B04}" srcOrd="1" destOrd="0" presId="urn:microsoft.com/office/officeart/2005/8/layout/process4"/>
    <dgm:cxn modelId="{39FF34AA-CED7-4A54-962D-EFF144D735B5}" type="presParOf" srcId="{2F1F0ABF-646F-45E5-995B-2E1EED5F9DAA}" destId="{FE7DA71D-A848-4297-9C40-E9B807414AAE}" srcOrd="2" destOrd="0" presId="urn:microsoft.com/office/officeart/2005/8/layout/process4"/>
    <dgm:cxn modelId="{F4F5E897-AE35-4907-B381-52427D1DA134}" type="presParOf" srcId="{579232FC-3F2E-404A-BA3C-6B97FB5CD845}" destId="{00652F40-6CF0-4C54-9052-0B699371FA4C}" srcOrd="9" destOrd="0" presId="urn:microsoft.com/office/officeart/2005/8/layout/process4"/>
    <dgm:cxn modelId="{AB2B64F7-DB9F-4313-ABDF-3D545BC20FB7}" type="presParOf" srcId="{579232FC-3F2E-404A-BA3C-6B97FB5CD845}" destId="{AB25D361-EAE0-453A-8151-9FAB36FAB571}" srcOrd="10" destOrd="0" presId="urn:microsoft.com/office/officeart/2005/8/layout/process4"/>
    <dgm:cxn modelId="{394E48FA-D7BC-46AE-A949-98D4FAECBE51}" type="presParOf" srcId="{AB25D361-EAE0-453A-8151-9FAB36FAB571}" destId="{78FEC200-C52C-4125-8F46-51D5524DA70E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674343-3F19-44BD-9589-36D84CC194A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18C6F-9E0E-478E-9195-2EBA3819444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Определить отношение к инновациям, собрать альтернативные мнения, сформировать мотивацию педагогов</a:t>
          </a: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23353CC-7EB8-46A1-9FBE-46CCCC8EB982}" type="parTrans" cxnId="{9FF361A3-13DA-4D88-A37E-EC593D679996}">
      <dgm:prSet/>
      <dgm:spPr/>
      <dgm:t>
        <a:bodyPr/>
        <a:lstStyle/>
        <a:p>
          <a:endParaRPr lang="ru-RU"/>
        </a:p>
      </dgm:t>
    </dgm:pt>
    <dgm:pt modelId="{E1E5A01E-1C6C-40D0-9361-E6EED21944B7}" type="sibTrans" cxnId="{9FF361A3-13DA-4D88-A37E-EC593D679996}">
      <dgm:prSet/>
      <dgm:spPr/>
      <dgm:t>
        <a:bodyPr/>
        <a:lstStyle/>
        <a:p>
          <a:endParaRPr lang="ru-RU"/>
        </a:p>
      </dgm:t>
    </dgm:pt>
    <dgm:pt modelId="{8127BB02-40BA-45EE-9887-4A6E818FE34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Анкетирование</a:t>
          </a:r>
        </a:p>
        <a:p>
          <a:pPr marL="285750" indent="0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49F9768-2D22-423B-BBE0-FA8F4B7663E0}" type="parTrans" cxnId="{63F866B3-67EC-4796-97D4-CFB83A71E727}">
      <dgm:prSet/>
      <dgm:spPr/>
      <dgm:t>
        <a:bodyPr/>
        <a:lstStyle/>
        <a:p>
          <a:endParaRPr lang="ru-RU"/>
        </a:p>
      </dgm:t>
    </dgm:pt>
    <dgm:pt modelId="{DBCE6A77-E251-4F61-A098-6F5561509494}" type="sibTrans" cxnId="{63F866B3-67EC-4796-97D4-CFB83A71E727}">
      <dgm:prSet/>
      <dgm:spPr/>
      <dgm:t>
        <a:bodyPr/>
        <a:lstStyle/>
        <a:p>
          <a:endParaRPr lang="ru-RU"/>
        </a:p>
      </dgm:t>
    </dgm:pt>
    <dgm:pt modelId="{07CA7932-A372-47A3-9240-8B902BD3673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Оценить личностно – индивидуальную мотивацию каждого педагога: тип нервной деятельности, профессионализм, </a:t>
          </a:r>
          <a:r>
            <a:rPr lang="ru-RU" dirty="0" err="1" smtClean="0"/>
            <a:t>креативность</a:t>
          </a:r>
          <a:r>
            <a:rPr lang="ru-RU" dirty="0" smtClean="0"/>
            <a:t>, уровень тревожности и самооценки</a:t>
          </a:r>
          <a:endParaRPr lang="ru-RU" dirty="0"/>
        </a:p>
      </dgm:t>
    </dgm:pt>
    <dgm:pt modelId="{F0EDB997-CB81-4E2D-9394-4934054D5565}" type="parTrans" cxnId="{8B6DF40B-8D0A-46CA-8F4F-3FD0F6C46498}">
      <dgm:prSet/>
      <dgm:spPr/>
      <dgm:t>
        <a:bodyPr/>
        <a:lstStyle/>
        <a:p>
          <a:endParaRPr lang="ru-RU"/>
        </a:p>
      </dgm:t>
    </dgm:pt>
    <dgm:pt modelId="{73425ADD-372A-46AD-9898-2C82AA65D7DE}" type="sibTrans" cxnId="{8B6DF40B-8D0A-46CA-8F4F-3FD0F6C46498}">
      <dgm:prSet/>
      <dgm:spPr/>
      <dgm:t>
        <a:bodyPr/>
        <a:lstStyle/>
        <a:p>
          <a:endParaRPr lang="ru-RU"/>
        </a:p>
      </dgm:t>
    </dgm:pt>
    <dgm:pt modelId="{B85CDC2A-FF5F-446E-8305-10D58A58A69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Тестирование</a:t>
          </a:r>
        </a:p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46D71A22-9F34-4ABC-985A-5B9F1DFE7EC8}" type="parTrans" cxnId="{9365F3D8-2773-4424-8CC9-A37A40F5C5D7}">
      <dgm:prSet/>
      <dgm:spPr/>
      <dgm:t>
        <a:bodyPr/>
        <a:lstStyle/>
        <a:p>
          <a:endParaRPr lang="ru-RU"/>
        </a:p>
      </dgm:t>
    </dgm:pt>
    <dgm:pt modelId="{2EED3CE9-0145-4417-A5E5-C81C6A9F1CC4}" type="sibTrans" cxnId="{9365F3D8-2773-4424-8CC9-A37A40F5C5D7}">
      <dgm:prSet/>
      <dgm:spPr/>
      <dgm:t>
        <a:bodyPr/>
        <a:lstStyle/>
        <a:p>
          <a:endParaRPr lang="ru-RU"/>
        </a:p>
      </dgm:t>
    </dgm:pt>
    <dgm:pt modelId="{BE8291C0-151F-427E-92C5-6CC92A1AE70A}" type="pres">
      <dgm:prSet presAssocID="{D4674343-3F19-44BD-9589-36D84CC194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80D5DF-F6EB-4AD2-A75A-BF3200D5E613}" type="pres">
      <dgm:prSet presAssocID="{ECF18C6F-9E0E-478E-9195-2EBA38194448}" presName="linNode" presStyleCnt="0"/>
      <dgm:spPr/>
    </dgm:pt>
    <dgm:pt modelId="{B3D5ABE0-4792-4867-B9A7-8074A7CA9FEE}" type="pres">
      <dgm:prSet presAssocID="{ECF18C6F-9E0E-478E-9195-2EBA3819444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9AE0D-0ACF-4FC0-B921-C370B3FA1380}" type="pres">
      <dgm:prSet presAssocID="{ECF18C6F-9E0E-478E-9195-2EBA3819444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25C71-B5A2-4DE0-9F11-9008437AB1A2}" type="pres">
      <dgm:prSet presAssocID="{E1E5A01E-1C6C-40D0-9361-E6EED21944B7}" presName="spacing" presStyleCnt="0"/>
      <dgm:spPr/>
    </dgm:pt>
    <dgm:pt modelId="{A32C6707-9BC5-4BD9-B33A-029BDB560B46}" type="pres">
      <dgm:prSet presAssocID="{07CA7932-A372-47A3-9240-8B902BD36738}" presName="linNode" presStyleCnt="0"/>
      <dgm:spPr/>
    </dgm:pt>
    <dgm:pt modelId="{3822504A-93FE-4EFB-935D-FEBE608DF080}" type="pres">
      <dgm:prSet presAssocID="{07CA7932-A372-47A3-9240-8B902BD36738}" presName="parentShp" presStyleLbl="node1" presStyleIdx="1" presStyleCnt="2" custLinFactNeighborX="651" custLinFactNeighborY="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2470-A8A3-4CAE-900F-24B26EA8F7C9}" type="pres">
      <dgm:prSet presAssocID="{07CA7932-A372-47A3-9240-8B902BD3673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6DF40B-8D0A-46CA-8F4F-3FD0F6C46498}" srcId="{D4674343-3F19-44BD-9589-36D84CC194A5}" destId="{07CA7932-A372-47A3-9240-8B902BD36738}" srcOrd="1" destOrd="0" parTransId="{F0EDB997-CB81-4E2D-9394-4934054D5565}" sibTransId="{73425ADD-372A-46AD-9898-2C82AA65D7DE}"/>
    <dgm:cxn modelId="{9365F3D8-2773-4424-8CC9-A37A40F5C5D7}" srcId="{07CA7932-A372-47A3-9240-8B902BD36738}" destId="{B85CDC2A-FF5F-446E-8305-10D58A58A699}" srcOrd="0" destOrd="0" parTransId="{46D71A22-9F34-4ABC-985A-5B9F1DFE7EC8}" sibTransId="{2EED3CE9-0145-4417-A5E5-C81C6A9F1CC4}"/>
    <dgm:cxn modelId="{6B339B4F-18EE-4896-804C-6B31557DD295}" type="presOf" srcId="{B85CDC2A-FF5F-446E-8305-10D58A58A699}" destId="{DD2C2470-A8A3-4CAE-900F-24B26EA8F7C9}" srcOrd="0" destOrd="0" presId="urn:microsoft.com/office/officeart/2005/8/layout/vList6"/>
    <dgm:cxn modelId="{43E044A3-AF0B-4AB7-A698-BBE302B72EE8}" type="presOf" srcId="{D4674343-3F19-44BD-9589-36D84CC194A5}" destId="{BE8291C0-151F-427E-92C5-6CC92A1AE70A}" srcOrd="0" destOrd="0" presId="urn:microsoft.com/office/officeart/2005/8/layout/vList6"/>
    <dgm:cxn modelId="{09B93ED4-BEC8-4BBD-B096-80B1B4BFC029}" type="presOf" srcId="{07CA7932-A372-47A3-9240-8B902BD36738}" destId="{3822504A-93FE-4EFB-935D-FEBE608DF080}" srcOrd="0" destOrd="0" presId="urn:microsoft.com/office/officeart/2005/8/layout/vList6"/>
    <dgm:cxn modelId="{63F866B3-67EC-4796-97D4-CFB83A71E727}" srcId="{ECF18C6F-9E0E-478E-9195-2EBA38194448}" destId="{8127BB02-40BA-45EE-9887-4A6E818FE347}" srcOrd="0" destOrd="0" parTransId="{049F9768-2D22-423B-BBE0-FA8F4B7663E0}" sibTransId="{DBCE6A77-E251-4F61-A098-6F5561509494}"/>
    <dgm:cxn modelId="{D9867A63-7A05-4A49-88BB-AD20E77E9593}" type="presOf" srcId="{ECF18C6F-9E0E-478E-9195-2EBA38194448}" destId="{B3D5ABE0-4792-4867-B9A7-8074A7CA9FEE}" srcOrd="0" destOrd="0" presId="urn:microsoft.com/office/officeart/2005/8/layout/vList6"/>
    <dgm:cxn modelId="{9FF361A3-13DA-4D88-A37E-EC593D679996}" srcId="{D4674343-3F19-44BD-9589-36D84CC194A5}" destId="{ECF18C6F-9E0E-478E-9195-2EBA38194448}" srcOrd="0" destOrd="0" parTransId="{423353CC-7EB8-46A1-9FBE-46CCCC8EB982}" sibTransId="{E1E5A01E-1C6C-40D0-9361-E6EED21944B7}"/>
    <dgm:cxn modelId="{3CD63EAC-7DE7-46E8-AF2A-44975FC5DC5B}" type="presOf" srcId="{8127BB02-40BA-45EE-9887-4A6E818FE347}" destId="{37F9AE0D-0ACF-4FC0-B921-C370B3FA1380}" srcOrd="0" destOrd="0" presId="urn:microsoft.com/office/officeart/2005/8/layout/vList6"/>
    <dgm:cxn modelId="{E950240F-1568-4E7A-84D4-6953323D16B9}" type="presParOf" srcId="{BE8291C0-151F-427E-92C5-6CC92A1AE70A}" destId="{F180D5DF-F6EB-4AD2-A75A-BF3200D5E613}" srcOrd="0" destOrd="0" presId="urn:microsoft.com/office/officeart/2005/8/layout/vList6"/>
    <dgm:cxn modelId="{49D6C30F-6D25-44F1-B3F5-84156D4DEB48}" type="presParOf" srcId="{F180D5DF-F6EB-4AD2-A75A-BF3200D5E613}" destId="{B3D5ABE0-4792-4867-B9A7-8074A7CA9FEE}" srcOrd="0" destOrd="0" presId="urn:microsoft.com/office/officeart/2005/8/layout/vList6"/>
    <dgm:cxn modelId="{6E0979CB-548A-4C8E-AECF-5B6D9280ADCC}" type="presParOf" srcId="{F180D5DF-F6EB-4AD2-A75A-BF3200D5E613}" destId="{37F9AE0D-0ACF-4FC0-B921-C370B3FA1380}" srcOrd="1" destOrd="0" presId="urn:microsoft.com/office/officeart/2005/8/layout/vList6"/>
    <dgm:cxn modelId="{894293A6-E4D4-49EA-A6E0-8FCB62E6AB5D}" type="presParOf" srcId="{BE8291C0-151F-427E-92C5-6CC92A1AE70A}" destId="{47725C71-B5A2-4DE0-9F11-9008437AB1A2}" srcOrd="1" destOrd="0" presId="urn:microsoft.com/office/officeart/2005/8/layout/vList6"/>
    <dgm:cxn modelId="{337EE4AB-2C51-4F16-9737-6A863EFAE993}" type="presParOf" srcId="{BE8291C0-151F-427E-92C5-6CC92A1AE70A}" destId="{A32C6707-9BC5-4BD9-B33A-029BDB560B46}" srcOrd="2" destOrd="0" presId="urn:microsoft.com/office/officeart/2005/8/layout/vList6"/>
    <dgm:cxn modelId="{B6AA97FD-CCC6-4B1E-8F3B-89F875779F52}" type="presParOf" srcId="{A32C6707-9BC5-4BD9-B33A-029BDB560B46}" destId="{3822504A-93FE-4EFB-935D-FEBE608DF080}" srcOrd="0" destOrd="0" presId="urn:microsoft.com/office/officeart/2005/8/layout/vList6"/>
    <dgm:cxn modelId="{C326B928-2555-4E94-BDC8-C3A348845E8F}" type="presParOf" srcId="{A32C6707-9BC5-4BD9-B33A-029BDB560B46}" destId="{DD2C2470-A8A3-4CAE-900F-24B26EA8F7C9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674343-3F19-44BD-9589-36D84CC194A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18C6F-9E0E-478E-9195-2EBA3819444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Провести разъяснительную работу по осмыслению и осознанию каждым педагогом своего места в инновационном процессе</a:t>
          </a: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23353CC-7EB8-46A1-9FBE-46CCCC8EB982}" type="parTrans" cxnId="{9FF361A3-13DA-4D88-A37E-EC593D679996}">
      <dgm:prSet/>
      <dgm:spPr/>
      <dgm:t>
        <a:bodyPr/>
        <a:lstStyle/>
        <a:p>
          <a:endParaRPr lang="ru-RU"/>
        </a:p>
      </dgm:t>
    </dgm:pt>
    <dgm:pt modelId="{E1E5A01E-1C6C-40D0-9361-E6EED21944B7}" type="sibTrans" cxnId="{9FF361A3-13DA-4D88-A37E-EC593D679996}">
      <dgm:prSet/>
      <dgm:spPr/>
      <dgm:t>
        <a:bodyPr/>
        <a:lstStyle/>
        <a:p>
          <a:endParaRPr lang="ru-RU"/>
        </a:p>
      </dgm:t>
    </dgm:pt>
    <dgm:pt modelId="{8127BB02-40BA-45EE-9887-4A6E818FE34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Круглый стол, педагогическая гостиная, семинар, и т.д.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285750" indent="0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49F9768-2D22-423B-BBE0-FA8F4B7663E0}" type="parTrans" cxnId="{63F866B3-67EC-4796-97D4-CFB83A71E727}">
      <dgm:prSet/>
      <dgm:spPr/>
      <dgm:t>
        <a:bodyPr/>
        <a:lstStyle/>
        <a:p>
          <a:endParaRPr lang="ru-RU"/>
        </a:p>
      </dgm:t>
    </dgm:pt>
    <dgm:pt modelId="{DBCE6A77-E251-4F61-A098-6F5561509494}" type="sibTrans" cxnId="{63F866B3-67EC-4796-97D4-CFB83A71E727}">
      <dgm:prSet/>
      <dgm:spPr/>
      <dgm:t>
        <a:bodyPr/>
        <a:lstStyle/>
        <a:p>
          <a:endParaRPr lang="ru-RU"/>
        </a:p>
      </dgm:t>
    </dgm:pt>
    <dgm:pt modelId="{07CA7932-A372-47A3-9240-8B902BD3673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Создать банк современных инноваций: новое содержание и новые технологии, индикаторы творческой среды образовательного учреждения, создание новых профессиональных объединений педагогов.</a:t>
          </a:r>
        </a:p>
      </dgm:t>
    </dgm:pt>
    <dgm:pt modelId="{F0EDB997-CB81-4E2D-9394-4934054D5565}" type="parTrans" cxnId="{8B6DF40B-8D0A-46CA-8F4F-3FD0F6C46498}">
      <dgm:prSet/>
      <dgm:spPr/>
      <dgm:t>
        <a:bodyPr/>
        <a:lstStyle/>
        <a:p>
          <a:endParaRPr lang="ru-RU"/>
        </a:p>
      </dgm:t>
    </dgm:pt>
    <dgm:pt modelId="{73425ADD-372A-46AD-9898-2C82AA65D7DE}" type="sibTrans" cxnId="{8B6DF40B-8D0A-46CA-8F4F-3FD0F6C46498}">
      <dgm:prSet/>
      <dgm:spPr/>
      <dgm:t>
        <a:bodyPr/>
        <a:lstStyle/>
        <a:p>
          <a:endParaRPr lang="ru-RU"/>
        </a:p>
      </dgm:t>
    </dgm:pt>
    <dgm:pt modelId="{B85CDC2A-FF5F-446E-8305-10D58A58A699}">
      <dgm:prSet phldrT="[Текст]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мастер – классы, педагогические студии, методические недели, методический день практические семинары, педагогические чтения, выставки работ учителей</a:t>
          </a:r>
          <a:endParaRPr lang="ru-RU" dirty="0"/>
        </a:p>
      </dgm:t>
    </dgm:pt>
    <dgm:pt modelId="{46D71A22-9F34-4ABC-985A-5B9F1DFE7EC8}" type="parTrans" cxnId="{9365F3D8-2773-4424-8CC9-A37A40F5C5D7}">
      <dgm:prSet/>
      <dgm:spPr/>
      <dgm:t>
        <a:bodyPr/>
        <a:lstStyle/>
        <a:p>
          <a:endParaRPr lang="ru-RU"/>
        </a:p>
      </dgm:t>
    </dgm:pt>
    <dgm:pt modelId="{2EED3CE9-0145-4417-A5E5-C81C6A9F1CC4}" type="sibTrans" cxnId="{9365F3D8-2773-4424-8CC9-A37A40F5C5D7}">
      <dgm:prSet/>
      <dgm:spPr/>
      <dgm:t>
        <a:bodyPr/>
        <a:lstStyle/>
        <a:p>
          <a:endParaRPr lang="ru-RU"/>
        </a:p>
      </dgm:t>
    </dgm:pt>
    <dgm:pt modelId="{BE8291C0-151F-427E-92C5-6CC92A1AE70A}" type="pres">
      <dgm:prSet presAssocID="{D4674343-3F19-44BD-9589-36D84CC194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80D5DF-F6EB-4AD2-A75A-BF3200D5E613}" type="pres">
      <dgm:prSet presAssocID="{ECF18C6F-9E0E-478E-9195-2EBA38194448}" presName="linNode" presStyleCnt="0"/>
      <dgm:spPr/>
    </dgm:pt>
    <dgm:pt modelId="{B3D5ABE0-4792-4867-B9A7-8074A7CA9FEE}" type="pres">
      <dgm:prSet presAssocID="{ECF18C6F-9E0E-478E-9195-2EBA3819444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9AE0D-0ACF-4FC0-B921-C370B3FA1380}" type="pres">
      <dgm:prSet presAssocID="{ECF18C6F-9E0E-478E-9195-2EBA3819444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25C71-B5A2-4DE0-9F11-9008437AB1A2}" type="pres">
      <dgm:prSet presAssocID="{E1E5A01E-1C6C-40D0-9361-E6EED21944B7}" presName="spacing" presStyleCnt="0"/>
      <dgm:spPr/>
    </dgm:pt>
    <dgm:pt modelId="{A32C6707-9BC5-4BD9-B33A-029BDB560B46}" type="pres">
      <dgm:prSet presAssocID="{07CA7932-A372-47A3-9240-8B902BD36738}" presName="linNode" presStyleCnt="0"/>
      <dgm:spPr/>
    </dgm:pt>
    <dgm:pt modelId="{3822504A-93FE-4EFB-935D-FEBE608DF080}" type="pres">
      <dgm:prSet presAssocID="{07CA7932-A372-47A3-9240-8B902BD36738}" presName="parentShp" presStyleLbl="node1" presStyleIdx="1" presStyleCnt="2" custLinFactNeighborX="651" custLinFactNeighborY="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2470-A8A3-4CAE-900F-24B26EA8F7C9}" type="pres">
      <dgm:prSet presAssocID="{07CA7932-A372-47A3-9240-8B902BD3673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FEEBDD-2C21-4F33-B06A-EE9C7D45B156}" type="presOf" srcId="{D4674343-3F19-44BD-9589-36D84CC194A5}" destId="{BE8291C0-151F-427E-92C5-6CC92A1AE70A}" srcOrd="0" destOrd="0" presId="urn:microsoft.com/office/officeart/2005/8/layout/vList6"/>
    <dgm:cxn modelId="{8B6DF40B-8D0A-46CA-8F4F-3FD0F6C46498}" srcId="{D4674343-3F19-44BD-9589-36D84CC194A5}" destId="{07CA7932-A372-47A3-9240-8B902BD36738}" srcOrd="1" destOrd="0" parTransId="{F0EDB997-CB81-4E2D-9394-4934054D5565}" sibTransId="{73425ADD-372A-46AD-9898-2C82AA65D7DE}"/>
    <dgm:cxn modelId="{9365F3D8-2773-4424-8CC9-A37A40F5C5D7}" srcId="{07CA7932-A372-47A3-9240-8B902BD36738}" destId="{B85CDC2A-FF5F-446E-8305-10D58A58A699}" srcOrd="0" destOrd="0" parTransId="{46D71A22-9F34-4ABC-985A-5B9F1DFE7EC8}" sibTransId="{2EED3CE9-0145-4417-A5E5-C81C6A9F1CC4}"/>
    <dgm:cxn modelId="{63F866B3-67EC-4796-97D4-CFB83A71E727}" srcId="{ECF18C6F-9E0E-478E-9195-2EBA38194448}" destId="{8127BB02-40BA-45EE-9887-4A6E818FE347}" srcOrd="0" destOrd="0" parTransId="{049F9768-2D22-423B-BBE0-FA8F4B7663E0}" sibTransId="{DBCE6A77-E251-4F61-A098-6F5561509494}"/>
    <dgm:cxn modelId="{A2C4F524-DB0B-417B-8145-A949B618C3CC}" type="presOf" srcId="{8127BB02-40BA-45EE-9887-4A6E818FE347}" destId="{37F9AE0D-0ACF-4FC0-B921-C370B3FA1380}" srcOrd="0" destOrd="0" presId="urn:microsoft.com/office/officeart/2005/8/layout/vList6"/>
    <dgm:cxn modelId="{9FF361A3-13DA-4D88-A37E-EC593D679996}" srcId="{D4674343-3F19-44BD-9589-36D84CC194A5}" destId="{ECF18C6F-9E0E-478E-9195-2EBA38194448}" srcOrd="0" destOrd="0" parTransId="{423353CC-7EB8-46A1-9FBE-46CCCC8EB982}" sibTransId="{E1E5A01E-1C6C-40D0-9361-E6EED21944B7}"/>
    <dgm:cxn modelId="{2943139A-C7B3-447B-A8E8-C0D2EE3CAE8A}" type="presOf" srcId="{07CA7932-A372-47A3-9240-8B902BD36738}" destId="{3822504A-93FE-4EFB-935D-FEBE608DF080}" srcOrd="0" destOrd="0" presId="urn:microsoft.com/office/officeart/2005/8/layout/vList6"/>
    <dgm:cxn modelId="{6AA0C9DB-26D7-4B1B-A4EA-2D6BD5FA753D}" type="presOf" srcId="{ECF18C6F-9E0E-478E-9195-2EBA38194448}" destId="{B3D5ABE0-4792-4867-B9A7-8074A7CA9FEE}" srcOrd="0" destOrd="0" presId="urn:microsoft.com/office/officeart/2005/8/layout/vList6"/>
    <dgm:cxn modelId="{E416B6B5-3BAF-4147-89FA-DB7CC9BAE677}" type="presOf" srcId="{B85CDC2A-FF5F-446E-8305-10D58A58A699}" destId="{DD2C2470-A8A3-4CAE-900F-24B26EA8F7C9}" srcOrd="0" destOrd="0" presId="urn:microsoft.com/office/officeart/2005/8/layout/vList6"/>
    <dgm:cxn modelId="{B59B2984-BB8C-480B-AE51-34F03F5571B4}" type="presParOf" srcId="{BE8291C0-151F-427E-92C5-6CC92A1AE70A}" destId="{F180D5DF-F6EB-4AD2-A75A-BF3200D5E613}" srcOrd="0" destOrd="0" presId="urn:microsoft.com/office/officeart/2005/8/layout/vList6"/>
    <dgm:cxn modelId="{E6D86F5B-67ED-4518-98A1-871E274B72BE}" type="presParOf" srcId="{F180D5DF-F6EB-4AD2-A75A-BF3200D5E613}" destId="{B3D5ABE0-4792-4867-B9A7-8074A7CA9FEE}" srcOrd="0" destOrd="0" presId="urn:microsoft.com/office/officeart/2005/8/layout/vList6"/>
    <dgm:cxn modelId="{B9DFBBDA-C21A-4314-932E-4BFB8766CA61}" type="presParOf" srcId="{F180D5DF-F6EB-4AD2-A75A-BF3200D5E613}" destId="{37F9AE0D-0ACF-4FC0-B921-C370B3FA1380}" srcOrd="1" destOrd="0" presId="urn:microsoft.com/office/officeart/2005/8/layout/vList6"/>
    <dgm:cxn modelId="{7E52B227-BFE9-4914-ADF6-79CE8FED40A4}" type="presParOf" srcId="{BE8291C0-151F-427E-92C5-6CC92A1AE70A}" destId="{47725C71-B5A2-4DE0-9F11-9008437AB1A2}" srcOrd="1" destOrd="0" presId="urn:microsoft.com/office/officeart/2005/8/layout/vList6"/>
    <dgm:cxn modelId="{545530BF-C782-4A43-A8FD-82D8B1E5311F}" type="presParOf" srcId="{BE8291C0-151F-427E-92C5-6CC92A1AE70A}" destId="{A32C6707-9BC5-4BD9-B33A-029BDB560B46}" srcOrd="2" destOrd="0" presId="urn:microsoft.com/office/officeart/2005/8/layout/vList6"/>
    <dgm:cxn modelId="{867FEED0-7D49-4C85-A056-94D9A0357117}" type="presParOf" srcId="{A32C6707-9BC5-4BD9-B33A-029BDB560B46}" destId="{3822504A-93FE-4EFB-935D-FEBE608DF080}" srcOrd="0" destOrd="0" presId="urn:microsoft.com/office/officeart/2005/8/layout/vList6"/>
    <dgm:cxn modelId="{4A530BFE-802C-40D6-ABDE-1A35B5BDAC67}" type="presParOf" srcId="{A32C6707-9BC5-4BD9-B33A-029BDB560B46}" destId="{DD2C2470-A8A3-4CAE-900F-24B26EA8F7C9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674343-3F19-44BD-9589-36D84CC194A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18C6F-9E0E-478E-9195-2EBA3819444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Составить аналитические программы по апробированию новых идей и подходов</a:t>
          </a: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23353CC-7EB8-46A1-9FBE-46CCCC8EB982}" type="parTrans" cxnId="{9FF361A3-13DA-4D88-A37E-EC593D679996}">
      <dgm:prSet/>
      <dgm:spPr/>
      <dgm:t>
        <a:bodyPr/>
        <a:lstStyle/>
        <a:p>
          <a:endParaRPr lang="ru-RU"/>
        </a:p>
      </dgm:t>
    </dgm:pt>
    <dgm:pt modelId="{E1E5A01E-1C6C-40D0-9361-E6EED21944B7}" type="sibTrans" cxnId="{9FF361A3-13DA-4D88-A37E-EC593D679996}">
      <dgm:prSet/>
      <dgm:spPr/>
      <dgm:t>
        <a:bodyPr/>
        <a:lstStyle/>
        <a:p>
          <a:endParaRPr lang="ru-RU"/>
        </a:p>
      </dgm:t>
    </dgm:pt>
    <dgm:pt modelId="{8127BB02-40BA-45EE-9887-4A6E818FE34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Индивидуальные и групповые консультации учителей</a:t>
          </a:r>
          <a:endParaRPr lang="ru-RU" dirty="0"/>
        </a:p>
      </dgm:t>
    </dgm:pt>
    <dgm:pt modelId="{049F9768-2D22-423B-BBE0-FA8F4B7663E0}" type="parTrans" cxnId="{63F866B3-67EC-4796-97D4-CFB83A71E727}">
      <dgm:prSet/>
      <dgm:spPr/>
      <dgm:t>
        <a:bodyPr/>
        <a:lstStyle/>
        <a:p>
          <a:endParaRPr lang="ru-RU"/>
        </a:p>
      </dgm:t>
    </dgm:pt>
    <dgm:pt modelId="{DBCE6A77-E251-4F61-A098-6F5561509494}" type="sibTrans" cxnId="{63F866B3-67EC-4796-97D4-CFB83A71E727}">
      <dgm:prSet/>
      <dgm:spPr/>
      <dgm:t>
        <a:bodyPr/>
        <a:lstStyle/>
        <a:p>
          <a:endParaRPr lang="ru-RU"/>
        </a:p>
      </dgm:t>
    </dgm:pt>
    <dgm:pt modelId="{07CA7932-A372-47A3-9240-8B902BD3673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Объективно оценить достигнутые результаты, установить причинно – следственные связи удач и ошибок, определить перспективы развития</a:t>
          </a:r>
        </a:p>
      </dgm:t>
    </dgm:pt>
    <dgm:pt modelId="{F0EDB997-CB81-4E2D-9394-4934054D5565}" type="parTrans" cxnId="{8B6DF40B-8D0A-46CA-8F4F-3FD0F6C46498}">
      <dgm:prSet/>
      <dgm:spPr/>
      <dgm:t>
        <a:bodyPr/>
        <a:lstStyle/>
        <a:p>
          <a:endParaRPr lang="ru-RU"/>
        </a:p>
      </dgm:t>
    </dgm:pt>
    <dgm:pt modelId="{73425ADD-372A-46AD-9898-2C82AA65D7DE}" type="sibTrans" cxnId="{8B6DF40B-8D0A-46CA-8F4F-3FD0F6C46498}">
      <dgm:prSet/>
      <dgm:spPr/>
      <dgm:t>
        <a:bodyPr/>
        <a:lstStyle/>
        <a:p>
          <a:endParaRPr lang="ru-RU"/>
        </a:p>
      </dgm:t>
    </dgm:pt>
    <dgm:pt modelId="{B85CDC2A-FF5F-446E-8305-10D58A58A69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Итоговая научно-педагогическая конференция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46D71A22-9F34-4ABC-985A-5B9F1DFE7EC8}" type="parTrans" cxnId="{9365F3D8-2773-4424-8CC9-A37A40F5C5D7}">
      <dgm:prSet/>
      <dgm:spPr/>
      <dgm:t>
        <a:bodyPr/>
        <a:lstStyle/>
        <a:p>
          <a:endParaRPr lang="ru-RU"/>
        </a:p>
      </dgm:t>
    </dgm:pt>
    <dgm:pt modelId="{2EED3CE9-0145-4417-A5E5-C81C6A9F1CC4}" type="sibTrans" cxnId="{9365F3D8-2773-4424-8CC9-A37A40F5C5D7}">
      <dgm:prSet/>
      <dgm:spPr/>
      <dgm:t>
        <a:bodyPr/>
        <a:lstStyle/>
        <a:p>
          <a:endParaRPr lang="ru-RU"/>
        </a:p>
      </dgm:t>
    </dgm:pt>
    <dgm:pt modelId="{BE8291C0-151F-427E-92C5-6CC92A1AE70A}" type="pres">
      <dgm:prSet presAssocID="{D4674343-3F19-44BD-9589-36D84CC194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80D5DF-F6EB-4AD2-A75A-BF3200D5E613}" type="pres">
      <dgm:prSet presAssocID="{ECF18C6F-9E0E-478E-9195-2EBA38194448}" presName="linNode" presStyleCnt="0"/>
      <dgm:spPr/>
    </dgm:pt>
    <dgm:pt modelId="{B3D5ABE0-4792-4867-B9A7-8074A7CA9FEE}" type="pres">
      <dgm:prSet presAssocID="{ECF18C6F-9E0E-478E-9195-2EBA3819444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9AE0D-0ACF-4FC0-B921-C370B3FA1380}" type="pres">
      <dgm:prSet presAssocID="{ECF18C6F-9E0E-478E-9195-2EBA3819444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25C71-B5A2-4DE0-9F11-9008437AB1A2}" type="pres">
      <dgm:prSet presAssocID="{E1E5A01E-1C6C-40D0-9361-E6EED21944B7}" presName="spacing" presStyleCnt="0"/>
      <dgm:spPr/>
    </dgm:pt>
    <dgm:pt modelId="{A32C6707-9BC5-4BD9-B33A-029BDB560B46}" type="pres">
      <dgm:prSet presAssocID="{07CA7932-A372-47A3-9240-8B902BD36738}" presName="linNode" presStyleCnt="0"/>
      <dgm:spPr/>
    </dgm:pt>
    <dgm:pt modelId="{3822504A-93FE-4EFB-935D-FEBE608DF080}" type="pres">
      <dgm:prSet presAssocID="{07CA7932-A372-47A3-9240-8B902BD36738}" presName="parentShp" presStyleLbl="node1" presStyleIdx="1" presStyleCnt="2" custLinFactNeighborX="651" custLinFactNeighborY="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2470-A8A3-4CAE-900F-24B26EA8F7C9}" type="pres">
      <dgm:prSet presAssocID="{07CA7932-A372-47A3-9240-8B902BD3673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6DF40B-8D0A-46CA-8F4F-3FD0F6C46498}" srcId="{D4674343-3F19-44BD-9589-36D84CC194A5}" destId="{07CA7932-A372-47A3-9240-8B902BD36738}" srcOrd="1" destOrd="0" parTransId="{F0EDB997-CB81-4E2D-9394-4934054D5565}" sibTransId="{73425ADD-372A-46AD-9898-2C82AA65D7DE}"/>
    <dgm:cxn modelId="{9365F3D8-2773-4424-8CC9-A37A40F5C5D7}" srcId="{07CA7932-A372-47A3-9240-8B902BD36738}" destId="{B85CDC2A-FF5F-446E-8305-10D58A58A699}" srcOrd="0" destOrd="0" parTransId="{46D71A22-9F34-4ABC-985A-5B9F1DFE7EC8}" sibTransId="{2EED3CE9-0145-4417-A5E5-C81C6A9F1CC4}"/>
    <dgm:cxn modelId="{A9486327-62FF-4496-9E5B-F53EF7D034FE}" type="presOf" srcId="{8127BB02-40BA-45EE-9887-4A6E818FE347}" destId="{37F9AE0D-0ACF-4FC0-B921-C370B3FA1380}" srcOrd="0" destOrd="0" presId="urn:microsoft.com/office/officeart/2005/8/layout/vList6"/>
    <dgm:cxn modelId="{0F3EE0BC-152D-4C26-9E50-D6482834F889}" type="presOf" srcId="{ECF18C6F-9E0E-478E-9195-2EBA38194448}" destId="{B3D5ABE0-4792-4867-B9A7-8074A7CA9FEE}" srcOrd="0" destOrd="0" presId="urn:microsoft.com/office/officeart/2005/8/layout/vList6"/>
    <dgm:cxn modelId="{63F866B3-67EC-4796-97D4-CFB83A71E727}" srcId="{ECF18C6F-9E0E-478E-9195-2EBA38194448}" destId="{8127BB02-40BA-45EE-9887-4A6E818FE347}" srcOrd="0" destOrd="0" parTransId="{049F9768-2D22-423B-BBE0-FA8F4B7663E0}" sibTransId="{DBCE6A77-E251-4F61-A098-6F5561509494}"/>
    <dgm:cxn modelId="{9FF361A3-13DA-4D88-A37E-EC593D679996}" srcId="{D4674343-3F19-44BD-9589-36D84CC194A5}" destId="{ECF18C6F-9E0E-478E-9195-2EBA38194448}" srcOrd="0" destOrd="0" parTransId="{423353CC-7EB8-46A1-9FBE-46CCCC8EB982}" sibTransId="{E1E5A01E-1C6C-40D0-9361-E6EED21944B7}"/>
    <dgm:cxn modelId="{78039CBB-8110-4B24-9B5E-3DA74F7A2D0C}" type="presOf" srcId="{B85CDC2A-FF5F-446E-8305-10D58A58A699}" destId="{DD2C2470-A8A3-4CAE-900F-24B26EA8F7C9}" srcOrd="0" destOrd="0" presId="urn:microsoft.com/office/officeart/2005/8/layout/vList6"/>
    <dgm:cxn modelId="{4AFC7CCD-69B3-4E4C-8538-4CC1C2B4835E}" type="presOf" srcId="{07CA7932-A372-47A3-9240-8B902BD36738}" destId="{3822504A-93FE-4EFB-935D-FEBE608DF080}" srcOrd="0" destOrd="0" presId="urn:microsoft.com/office/officeart/2005/8/layout/vList6"/>
    <dgm:cxn modelId="{1BA00F7D-BBE9-4F2F-B628-A26E5403CBB0}" type="presOf" srcId="{D4674343-3F19-44BD-9589-36D84CC194A5}" destId="{BE8291C0-151F-427E-92C5-6CC92A1AE70A}" srcOrd="0" destOrd="0" presId="urn:microsoft.com/office/officeart/2005/8/layout/vList6"/>
    <dgm:cxn modelId="{C8F1D8D2-A70D-4C27-A2F5-A8973CC84323}" type="presParOf" srcId="{BE8291C0-151F-427E-92C5-6CC92A1AE70A}" destId="{F180D5DF-F6EB-4AD2-A75A-BF3200D5E613}" srcOrd="0" destOrd="0" presId="urn:microsoft.com/office/officeart/2005/8/layout/vList6"/>
    <dgm:cxn modelId="{B03F40EC-B107-4E84-BB11-09AB9CF4B7E6}" type="presParOf" srcId="{F180D5DF-F6EB-4AD2-A75A-BF3200D5E613}" destId="{B3D5ABE0-4792-4867-B9A7-8074A7CA9FEE}" srcOrd="0" destOrd="0" presId="urn:microsoft.com/office/officeart/2005/8/layout/vList6"/>
    <dgm:cxn modelId="{10B5233B-168C-4B41-B47E-860236E98495}" type="presParOf" srcId="{F180D5DF-F6EB-4AD2-A75A-BF3200D5E613}" destId="{37F9AE0D-0ACF-4FC0-B921-C370B3FA1380}" srcOrd="1" destOrd="0" presId="urn:microsoft.com/office/officeart/2005/8/layout/vList6"/>
    <dgm:cxn modelId="{89DB140A-4755-4814-AEA6-4D0B9C0DE695}" type="presParOf" srcId="{BE8291C0-151F-427E-92C5-6CC92A1AE70A}" destId="{47725C71-B5A2-4DE0-9F11-9008437AB1A2}" srcOrd="1" destOrd="0" presId="urn:microsoft.com/office/officeart/2005/8/layout/vList6"/>
    <dgm:cxn modelId="{5F550292-744C-4B07-9271-777AC55CC081}" type="presParOf" srcId="{BE8291C0-151F-427E-92C5-6CC92A1AE70A}" destId="{A32C6707-9BC5-4BD9-B33A-029BDB560B46}" srcOrd="2" destOrd="0" presId="urn:microsoft.com/office/officeart/2005/8/layout/vList6"/>
    <dgm:cxn modelId="{02626034-8849-4340-AFD1-43CEDF68A978}" type="presParOf" srcId="{A32C6707-9BC5-4BD9-B33A-029BDB560B46}" destId="{3822504A-93FE-4EFB-935D-FEBE608DF080}" srcOrd="0" destOrd="0" presId="urn:microsoft.com/office/officeart/2005/8/layout/vList6"/>
    <dgm:cxn modelId="{4A75FB79-33B6-43BC-94A4-0A37AF687261}" type="presParOf" srcId="{A32C6707-9BC5-4BD9-B33A-029BDB560B46}" destId="{DD2C2470-A8A3-4CAE-900F-24B26EA8F7C9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7493F8-35B4-445D-9890-076D3EACE8E1}">
      <dsp:nvSpPr>
        <dsp:cNvPr id="0" name=""/>
        <dsp:cNvSpPr/>
      </dsp:nvSpPr>
      <dsp:spPr>
        <a:xfrm>
          <a:off x="1625744" y="633177"/>
          <a:ext cx="3941853" cy="3941853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C5C66-DCA7-4927-BE9F-5DB243EA0022}">
      <dsp:nvSpPr>
        <dsp:cNvPr id="0" name=""/>
        <dsp:cNvSpPr/>
      </dsp:nvSpPr>
      <dsp:spPr>
        <a:xfrm>
          <a:off x="1625744" y="633177"/>
          <a:ext cx="3941853" cy="3941853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B6A10-DE44-4612-91F1-165D65F5E4FA}">
      <dsp:nvSpPr>
        <dsp:cNvPr id="0" name=""/>
        <dsp:cNvSpPr/>
      </dsp:nvSpPr>
      <dsp:spPr>
        <a:xfrm>
          <a:off x="1625744" y="633177"/>
          <a:ext cx="3941853" cy="3941853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A9265-FAA1-4E9F-AA8A-CC91663638B8}">
      <dsp:nvSpPr>
        <dsp:cNvPr id="0" name=""/>
        <dsp:cNvSpPr/>
      </dsp:nvSpPr>
      <dsp:spPr>
        <a:xfrm>
          <a:off x="2689744" y="1697176"/>
          <a:ext cx="1813855" cy="1813855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если в системе образования будут иметь место инновационные процессы</a:t>
          </a:r>
          <a:endParaRPr lang="ru-RU" sz="1200" kern="1200" dirty="0"/>
        </a:p>
      </dsp:txBody>
      <dsp:txXfrm>
        <a:off x="2689744" y="1697176"/>
        <a:ext cx="1813855" cy="1813855"/>
      </dsp:txXfrm>
    </dsp:sp>
    <dsp:sp modelId="{BFF946E5-1683-439F-A1BB-21150B3952D4}">
      <dsp:nvSpPr>
        <dsp:cNvPr id="0" name=""/>
        <dsp:cNvSpPr/>
      </dsp:nvSpPr>
      <dsp:spPr>
        <a:xfrm>
          <a:off x="2882294" y="-43133"/>
          <a:ext cx="1428754" cy="1444041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Повышение качества образования</a:t>
          </a:r>
          <a:endParaRPr lang="ru-RU" sz="900" kern="1200" dirty="0"/>
        </a:p>
      </dsp:txBody>
      <dsp:txXfrm>
        <a:off x="2882294" y="-43133"/>
        <a:ext cx="1428754" cy="1444041"/>
      </dsp:txXfrm>
    </dsp:sp>
    <dsp:sp modelId="{3BDF5718-4D11-4B2A-AE6B-81C57245FC93}">
      <dsp:nvSpPr>
        <dsp:cNvPr id="0" name=""/>
        <dsp:cNvSpPr/>
      </dsp:nvSpPr>
      <dsp:spPr>
        <a:xfrm>
          <a:off x="4623339" y="2918583"/>
          <a:ext cx="1281240" cy="1296260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Формирование ключевых компетенций школьников</a:t>
          </a:r>
          <a:endParaRPr lang="ru-RU" sz="900" kern="1200" dirty="0"/>
        </a:p>
      </dsp:txBody>
      <dsp:txXfrm>
        <a:off x="4623339" y="2918583"/>
        <a:ext cx="1281240" cy="1296260"/>
      </dsp:txXfrm>
    </dsp:sp>
    <dsp:sp modelId="{E5C9EC50-3EB6-431D-B862-3DF12752B3A9}">
      <dsp:nvSpPr>
        <dsp:cNvPr id="0" name=""/>
        <dsp:cNvSpPr/>
      </dsp:nvSpPr>
      <dsp:spPr>
        <a:xfrm>
          <a:off x="1239220" y="2857523"/>
          <a:ext cx="1380327" cy="1418380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Адаптация выпускников к современной жизни</a:t>
          </a:r>
          <a:endParaRPr lang="ru-RU" sz="900" kern="1200" dirty="0"/>
        </a:p>
      </dsp:txBody>
      <dsp:txXfrm>
        <a:off x="1239220" y="2857523"/>
        <a:ext cx="1380327" cy="14183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0E22F9-BACA-4BFB-8117-49CFDCD44E1E}">
      <dsp:nvSpPr>
        <dsp:cNvPr id="0" name=""/>
        <dsp:cNvSpPr/>
      </dsp:nvSpPr>
      <dsp:spPr>
        <a:xfrm rot="5400000">
          <a:off x="-143951" y="144695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43951" y="144695"/>
        <a:ext cx="959676" cy="671773"/>
      </dsp:txXfrm>
    </dsp:sp>
    <dsp:sp modelId="{9D577A7D-1605-4607-A2CE-55780686EF37}">
      <dsp:nvSpPr>
        <dsp:cNvPr id="0" name=""/>
        <dsp:cNvSpPr/>
      </dsp:nvSpPr>
      <dsp:spPr>
        <a:xfrm rot="5400000">
          <a:off x="3581589" y="-2873310"/>
          <a:ext cx="623789" cy="6443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цели </a:t>
          </a:r>
          <a:endParaRPr lang="ru-RU" sz="2000" kern="1200" dirty="0"/>
        </a:p>
      </dsp:txBody>
      <dsp:txXfrm rot="5400000">
        <a:off x="3581589" y="-2873310"/>
        <a:ext cx="623789" cy="6443422"/>
      </dsp:txXfrm>
    </dsp:sp>
    <dsp:sp modelId="{1BFB8762-1A66-4117-B4EB-CEE26CECB320}">
      <dsp:nvSpPr>
        <dsp:cNvPr id="0" name=""/>
        <dsp:cNvSpPr/>
      </dsp:nvSpPr>
      <dsp:spPr>
        <a:xfrm rot="5400000">
          <a:off x="-143951" y="985492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43951" y="985492"/>
        <a:ext cx="959676" cy="671773"/>
      </dsp:txXfrm>
    </dsp:sp>
    <dsp:sp modelId="{164DFD6D-2823-42C3-9199-F8C6A9FBBEDE}">
      <dsp:nvSpPr>
        <dsp:cNvPr id="0" name=""/>
        <dsp:cNvSpPr/>
      </dsp:nvSpPr>
      <dsp:spPr>
        <a:xfrm rot="5400000">
          <a:off x="3581589" y="-2068275"/>
          <a:ext cx="623789" cy="6443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содержание</a:t>
          </a:r>
          <a:endParaRPr lang="ru-RU" sz="2000" kern="1200" dirty="0"/>
        </a:p>
      </dsp:txBody>
      <dsp:txXfrm rot="5400000">
        <a:off x="3581589" y="-2068275"/>
        <a:ext cx="623789" cy="6443422"/>
      </dsp:txXfrm>
    </dsp:sp>
    <dsp:sp modelId="{C05E4254-7817-42BE-A94F-8F9EA6CE0C4E}">
      <dsp:nvSpPr>
        <dsp:cNvPr id="0" name=""/>
        <dsp:cNvSpPr/>
      </dsp:nvSpPr>
      <dsp:spPr>
        <a:xfrm rot="5400000">
          <a:off x="-143951" y="1826288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43951" y="1826288"/>
        <a:ext cx="959676" cy="671773"/>
      </dsp:txXfrm>
    </dsp:sp>
    <dsp:sp modelId="{C59E6498-E2FB-4432-82F7-1D27EAD359B8}">
      <dsp:nvSpPr>
        <dsp:cNvPr id="0" name=""/>
        <dsp:cNvSpPr/>
      </dsp:nvSpPr>
      <dsp:spPr>
        <a:xfrm rot="5400000">
          <a:off x="3581589" y="-1227479"/>
          <a:ext cx="623789" cy="6443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методы</a:t>
          </a:r>
          <a:endParaRPr lang="ru-RU" sz="2000" kern="1200" dirty="0"/>
        </a:p>
      </dsp:txBody>
      <dsp:txXfrm rot="5400000">
        <a:off x="3581589" y="-1227479"/>
        <a:ext cx="623789" cy="6443422"/>
      </dsp:txXfrm>
    </dsp:sp>
    <dsp:sp modelId="{025E63D5-7598-459D-9DFC-1BBBC9D6ED9B}">
      <dsp:nvSpPr>
        <dsp:cNvPr id="0" name=""/>
        <dsp:cNvSpPr/>
      </dsp:nvSpPr>
      <dsp:spPr>
        <a:xfrm rot="5400000">
          <a:off x="-143951" y="2667084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43951" y="2667084"/>
        <a:ext cx="959676" cy="671773"/>
      </dsp:txXfrm>
    </dsp:sp>
    <dsp:sp modelId="{1FCDA470-FD57-4EF4-9210-0B3E55CE9A4F}">
      <dsp:nvSpPr>
        <dsp:cNvPr id="0" name=""/>
        <dsp:cNvSpPr/>
      </dsp:nvSpPr>
      <dsp:spPr>
        <a:xfrm rot="5400000">
          <a:off x="3581589" y="-386683"/>
          <a:ext cx="623789" cy="6443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формы обучения и воспитания</a:t>
          </a:r>
          <a:endParaRPr lang="ru-RU" sz="2000" kern="1200" dirty="0"/>
        </a:p>
      </dsp:txBody>
      <dsp:txXfrm rot="5400000">
        <a:off x="3581589" y="-386683"/>
        <a:ext cx="623789" cy="6443422"/>
      </dsp:txXfrm>
    </dsp:sp>
    <dsp:sp modelId="{210DC1E0-3E08-4991-A48E-6AF8B41991B1}">
      <dsp:nvSpPr>
        <dsp:cNvPr id="0" name=""/>
        <dsp:cNvSpPr/>
      </dsp:nvSpPr>
      <dsp:spPr>
        <a:xfrm rot="5400000">
          <a:off x="-143951" y="3507880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43951" y="3507880"/>
        <a:ext cx="959676" cy="671773"/>
      </dsp:txXfrm>
    </dsp:sp>
    <dsp:sp modelId="{A92F4B87-32FB-4205-90F3-6582DB1F2C16}">
      <dsp:nvSpPr>
        <dsp:cNvPr id="0" name=""/>
        <dsp:cNvSpPr/>
      </dsp:nvSpPr>
      <dsp:spPr>
        <a:xfrm rot="5400000">
          <a:off x="3581589" y="454112"/>
          <a:ext cx="623789" cy="6443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организацию совместной деятельности учителя и учащегося</a:t>
          </a:r>
          <a:endParaRPr lang="ru-RU" sz="2000" kern="1200" dirty="0"/>
        </a:p>
      </dsp:txBody>
      <dsp:txXfrm rot="5400000">
        <a:off x="3581589" y="454112"/>
        <a:ext cx="623789" cy="64434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11B9C-4209-4B9B-A24C-1E9792482415}">
      <dsp:nvSpPr>
        <dsp:cNvPr id="0" name=""/>
        <dsp:cNvSpPr/>
      </dsp:nvSpPr>
      <dsp:spPr>
        <a:xfrm>
          <a:off x="2094936" y="600766"/>
          <a:ext cx="3996893" cy="3996893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50339-6FDB-43A7-A3A5-7BA992720909}">
      <dsp:nvSpPr>
        <dsp:cNvPr id="0" name=""/>
        <dsp:cNvSpPr/>
      </dsp:nvSpPr>
      <dsp:spPr>
        <a:xfrm>
          <a:off x="2094936" y="600766"/>
          <a:ext cx="3996893" cy="3996893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F5D8D-7E6B-4172-B827-F04364DBBCC4}">
      <dsp:nvSpPr>
        <dsp:cNvPr id="0" name=""/>
        <dsp:cNvSpPr/>
      </dsp:nvSpPr>
      <dsp:spPr>
        <a:xfrm>
          <a:off x="2094936" y="600766"/>
          <a:ext cx="3996893" cy="3996893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33BA5-8874-4AD1-9358-07113EFC379E}">
      <dsp:nvSpPr>
        <dsp:cNvPr id="0" name=""/>
        <dsp:cNvSpPr/>
      </dsp:nvSpPr>
      <dsp:spPr>
        <a:xfrm>
          <a:off x="3172971" y="1678802"/>
          <a:ext cx="1840823" cy="1840823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инновационная деятельность</a:t>
          </a:r>
          <a:endParaRPr lang="ru-RU" sz="1100" kern="1200" dirty="0"/>
        </a:p>
      </dsp:txBody>
      <dsp:txXfrm>
        <a:off x="3172971" y="1678802"/>
        <a:ext cx="1840823" cy="1840823"/>
      </dsp:txXfrm>
    </dsp:sp>
    <dsp:sp modelId="{2148CA71-65EA-40DC-A4AA-3766328F8BBF}">
      <dsp:nvSpPr>
        <dsp:cNvPr id="0" name=""/>
        <dsp:cNvSpPr/>
      </dsp:nvSpPr>
      <dsp:spPr>
        <a:xfrm>
          <a:off x="3449094" y="2867"/>
          <a:ext cx="1288576" cy="1288576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Научная  идея</a:t>
          </a:r>
          <a:endParaRPr lang="ru-RU" sz="1100" kern="1200" dirty="0"/>
        </a:p>
      </dsp:txBody>
      <dsp:txXfrm>
        <a:off x="3449094" y="2867"/>
        <a:ext cx="1288576" cy="1288576"/>
      </dsp:txXfrm>
    </dsp:sp>
    <dsp:sp modelId="{D3D5098E-DB1A-456A-B442-ECBE6BC6D325}">
      <dsp:nvSpPr>
        <dsp:cNvPr id="0" name=""/>
        <dsp:cNvSpPr/>
      </dsp:nvSpPr>
      <dsp:spPr>
        <a:xfrm>
          <a:off x="5139626" y="2930954"/>
          <a:ext cx="1288576" cy="1288576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Реализация </a:t>
          </a:r>
          <a:endParaRPr lang="ru-RU" sz="900" kern="1200" dirty="0"/>
        </a:p>
      </dsp:txBody>
      <dsp:txXfrm>
        <a:off x="5139626" y="2930954"/>
        <a:ext cx="1288576" cy="1288576"/>
      </dsp:txXfrm>
    </dsp:sp>
    <dsp:sp modelId="{A7F9AE94-7576-4B36-BBEC-3173FCD21916}">
      <dsp:nvSpPr>
        <dsp:cNvPr id="0" name=""/>
        <dsp:cNvSpPr/>
      </dsp:nvSpPr>
      <dsp:spPr>
        <a:xfrm>
          <a:off x="1758563" y="2930954"/>
          <a:ext cx="1288576" cy="1288576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Практическое использование </a:t>
          </a:r>
          <a:endParaRPr lang="ru-RU" sz="900" kern="1200" dirty="0"/>
        </a:p>
      </dsp:txBody>
      <dsp:txXfrm>
        <a:off x="1758563" y="2930954"/>
        <a:ext cx="1288576" cy="12885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BA07B7-5127-415E-ADB0-25B08623D164}">
      <dsp:nvSpPr>
        <dsp:cNvPr id="0" name=""/>
        <dsp:cNvSpPr/>
      </dsp:nvSpPr>
      <dsp:spPr>
        <a:xfrm rot="21300000">
          <a:off x="2141372" y="510679"/>
          <a:ext cx="2932492" cy="25655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47EFC-FA8B-4793-A405-AF580ECF7E15}">
      <dsp:nvSpPr>
        <dsp:cNvPr id="0" name=""/>
        <dsp:cNvSpPr/>
      </dsp:nvSpPr>
      <dsp:spPr>
        <a:xfrm>
          <a:off x="865828" y="63895"/>
          <a:ext cx="2164571" cy="511167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B0F85-8CCF-46F9-8866-44FA34D33670}">
      <dsp:nvSpPr>
        <dsp:cNvPr id="0" name=""/>
        <dsp:cNvSpPr/>
      </dsp:nvSpPr>
      <dsp:spPr>
        <a:xfrm>
          <a:off x="3824076" y="0"/>
          <a:ext cx="2308876" cy="53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Классическая «</a:t>
          </a:r>
          <a:r>
            <a:rPr lang="ru-RU" sz="1300" kern="1200" dirty="0" err="1" smtClean="0"/>
            <a:t>знанивая</a:t>
          </a:r>
          <a:r>
            <a:rPr lang="ru-RU" sz="1300" kern="1200" dirty="0" smtClean="0"/>
            <a:t>»</a:t>
          </a:r>
          <a:endParaRPr lang="ru-RU" sz="1300" kern="1200" dirty="0"/>
        </a:p>
      </dsp:txBody>
      <dsp:txXfrm>
        <a:off x="3824076" y="0"/>
        <a:ext cx="2308876" cy="536725"/>
      </dsp:txXfrm>
    </dsp:sp>
    <dsp:sp modelId="{9928205E-BF84-4B06-B3F7-2EF60368CB4A}">
      <dsp:nvSpPr>
        <dsp:cNvPr id="0" name=""/>
        <dsp:cNvSpPr/>
      </dsp:nvSpPr>
      <dsp:spPr>
        <a:xfrm>
          <a:off x="4184838" y="702854"/>
          <a:ext cx="2164571" cy="511167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6DE8B-7D94-4A02-9278-DDDB74BEB099}">
      <dsp:nvSpPr>
        <dsp:cNvPr id="0" name=""/>
        <dsp:cNvSpPr/>
      </dsp:nvSpPr>
      <dsp:spPr>
        <a:xfrm>
          <a:off x="1082285" y="741192"/>
          <a:ext cx="2308876" cy="53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личностная</a:t>
          </a:r>
          <a:endParaRPr lang="ru-RU" sz="1300" kern="1200" dirty="0"/>
        </a:p>
      </dsp:txBody>
      <dsp:txXfrm>
        <a:off x="1082285" y="741192"/>
        <a:ext cx="2308876" cy="5367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25CBF6-8FF0-447E-A152-C25D8729A8FB}">
      <dsp:nvSpPr>
        <dsp:cNvPr id="0" name=""/>
        <dsp:cNvSpPr/>
      </dsp:nvSpPr>
      <dsp:spPr>
        <a:xfrm rot="16200000">
          <a:off x="-1031464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Информационно-коммуникационные технологии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-1031464" y="1037638"/>
        <a:ext cx="3214710" cy="1139432"/>
      </dsp:txXfrm>
    </dsp:sp>
    <dsp:sp modelId="{91BCCDD2-5F23-477D-9A84-6DEE0A3707EC}">
      <dsp:nvSpPr>
        <dsp:cNvPr id="0" name=""/>
        <dsp:cNvSpPr/>
      </dsp:nvSpPr>
      <dsp:spPr>
        <a:xfrm rot="16200000">
          <a:off x="193425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Личностно – ориентированные технологии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193425" y="1037638"/>
        <a:ext cx="3214710" cy="1139432"/>
      </dsp:txXfrm>
    </dsp:sp>
    <dsp:sp modelId="{702548D0-9DF5-4C2C-A7DE-1C866EDFA5F9}">
      <dsp:nvSpPr>
        <dsp:cNvPr id="0" name=""/>
        <dsp:cNvSpPr/>
      </dsp:nvSpPr>
      <dsp:spPr>
        <a:xfrm rot="16200000">
          <a:off x="1418315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Информационно - аналитическое обеспечение учебного процесса и управление качеством образования школьников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1418315" y="1037638"/>
        <a:ext cx="3214710" cy="1139432"/>
      </dsp:txXfrm>
    </dsp:sp>
    <dsp:sp modelId="{5B011646-8EB6-44E2-9C70-ACB6828CBB24}">
      <dsp:nvSpPr>
        <dsp:cNvPr id="0" name=""/>
        <dsp:cNvSpPr/>
      </dsp:nvSpPr>
      <dsp:spPr>
        <a:xfrm rot="16200000">
          <a:off x="2643206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Мониторинг интеллектуального развития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2643206" y="1037638"/>
        <a:ext cx="3214710" cy="1139432"/>
      </dsp:txXfrm>
    </dsp:sp>
    <dsp:sp modelId="{62B8EB22-7378-4334-A19E-52BA3EB3D473}">
      <dsp:nvSpPr>
        <dsp:cNvPr id="0" name=""/>
        <dsp:cNvSpPr/>
      </dsp:nvSpPr>
      <dsp:spPr>
        <a:xfrm rot="16200000">
          <a:off x="3868096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Воспитательные технологии как ведущий механизм формирования современного ученика</a:t>
          </a:r>
          <a:endParaRPr lang="ru-RU" sz="800" kern="1200" dirty="0"/>
        </a:p>
      </dsp:txBody>
      <dsp:txXfrm rot="16200000">
        <a:off x="3868096" y="1037638"/>
        <a:ext cx="3214710" cy="1139432"/>
      </dsp:txXfrm>
    </dsp:sp>
    <dsp:sp modelId="{E4CE3EAC-9FE7-479F-83CF-34869537761C}">
      <dsp:nvSpPr>
        <dsp:cNvPr id="0" name=""/>
        <dsp:cNvSpPr/>
      </dsp:nvSpPr>
      <dsp:spPr>
        <a:xfrm rot="16200000">
          <a:off x="5092986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Дидактические технологии как условие развития учебного процесса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5092986" y="1037638"/>
        <a:ext cx="3214710" cy="1139432"/>
      </dsp:txXfrm>
    </dsp:sp>
    <dsp:sp modelId="{8FEEDEBD-F634-4913-9D81-B78F47C1AF17}">
      <dsp:nvSpPr>
        <dsp:cNvPr id="0" name=""/>
        <dsp:cNvSpPr/>
      </dsp:nvSpPr>
      <dsp:spPr>
        <a:xfrm rot="16200000">
          <a:off x="6317876" y="1037638"/>
          <a:ext cx="3214710" cy="1139432"/>
        </a:xfrm>
        <a:prstGeom prst="flowChartManualOperation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0" rIns="5119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Психолого-педагогическое сопровождение внедрения инновационных технологий в учебно-воспитательный процесс школы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6200000">
        <a:off x="6317876" y="1037638"/>
        <a:ext cx="3214710" cy="11394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D5E14-667E-491D-84F3-1891B6A477AB}">
      <dsp:nvSpPr>
        <dsp:cNvPr id="0" name=""/>
        <dsp:cNvSpPr/>
      </dsp:nvSpPr>
      <dsp:spPr>
        <a:xfrm>
          <a:off x="0" y="3820823"/>
          <a:ext cx="8229600" cy="501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решение о коррекции, внедрение инновационных идей(технологий)</a:t>
          </a:r>
        </a:p>
      </dsp:txBody>
      <dsp:txXfrm>
        <a:off x="0" y="3820823"/>
        <a:ext cx="8229600" cy="501481"/>
      </dsp:txXfrm>
    </dsp:sp>
    <dsp:sp modelId="{ADDBCA95-4C08-4753-9AF8-C1740F494E02}">
      <dsp:nvSpPr>
        <dsp:cNvPr id="0" name=""/>
        <dsp:cNvSpPr/>
      </dsp:nvSpPr>
      <dsp:spPr>
        <a:xfrm rot="10800000">
          <a:off x="0" y="3057067"/>
          <a:ext cx="8229600" cy="7712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контроль и анализ результатов</a:t>
          </a:r>
        </a:p>
      </dsp:txBody>
      <dsp:txXfrm rot="10800000">
        <a:off x="0" y="3057067"/>
        <a:ext cx="8229600" cy="771277"/>
      </dsp:txXfrm>
    </dsp:sp>
    <dsp:sp modelId="{82192E97-8BA8-43FC-9F61-C041FA2A1A05}">
      <dsp:nvSpPr>
        <dsp:cNvPr id="0" name=""/>
        <dsp:cNvSpPr/>
      </dsp:nvSpPr>
      <dsp:spPr>
        <a:xfrm rot="10800000">
          <a:off x="0" y="2293312"/>
          <a:ext cx="8229600" cy="7712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реализация программ инновационной деятельности</a:t>
          </a:r>
        </a:p>
      </dsp:txBody>
      <dsp:txXfrm rot="10800000">
        <a:off x="0" y="2293312"/>
        <a:ext cx="8229600" cy="771277"/>
      </dsp:txXfrm>
    </dsp:sp>
    <dsp:sp modelId="{D0703FA9-957A-4A25-AE52-5160DC7A9C6B}">
      <dsp:nvSpPr>
        <dsp:cNvPr id="0" name=""/>
        <dsp:cNvSpPr/>
      </dsp:nvSpPr>
      <dsp:spPr>
        <a:xfrm rot="10800000">
          <a:off x="0" y="1529556"/>
          <a:ext cx="8229600" cy="7712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организация эффективной научно-методической работы</a:t>
          </a:r>
        </a:p>
      </dsp:txBody>
      <dsp:txXfrm rot="10800000">
        <a:off x="0" y="1529556"/>
        <a:ext cx="8229600" cy="771277"/>
      </dsp:txXfrm>
    </dsp:sp>
    <dsp:sp modelId="{0F547E4F-2130-4833-BF58-14E695A75B0B}">
      <dsp:nvSpPr>
        <dsp:cNvPr id="0" name=""/>
        <dsp:cNvSpPr/>
      </dsp:nvSpPr>
      <dsp:spPr>
        <a:xfrm rot="10800000">
          <a:off x="0" y="765801"/>
          <a:ext cx="8229600" cy="7712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инновационная деятельность</a:t>
          </a:r>
        </a:p>
      </dsp:txBody>
      <dsp:txXfrm>
        <a:off x="0" y="765801"/>
        <a:ext cx="8229600" cy="270718"/>
      </dsp:txXfrm>
    </dsp:sp>
    <dsp:sp modelId="{A99CC3DA-E3A7-4169-89FF-04ADA9F7EE45}">
      <dsp:nvSpPr>
        <dsp:cNvPr id="0" name=""/>
        <dsp:cNvSpPr/>
      </dsp:nvSpPr>
      <dsp:spPr>
        <a:xfrm>
          <a:off x="4018" y="1036519"/>
          <a:ext cx="2740521" cy="230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Изучение потенциала педагогов</a:t>
          </a:r>
        </a:p>
      </dsp:txBody>
      <dsp:txXfrm>
        <a:off x="4018" y="1036519"/>
        <a:ext cx="2740521" cy="230612"/>
      </dsp:txXfrm>
    </dsp:sp>
    <dsp:sp modelId="{0B988588-65D7-4338-9810-DD9A04C77B04}">
      <dsp:nvSpPr>
        <dsp:cNvPr id="0" name=""/>
        <dsp:cNvSpPr/>
      </dsp:nvSpPr>
      <dsp:spPr>
        <a:xfrm>
          <a:off x="2744539" y="1036519"/>
          <a:ext cx="2740521" cy="230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создание инновационной среды</a:t>
          </a:r>
        </a:p>
      </dsp:txBody>
      <dsp:txXfrm>
        <a:off x="2744539" y="1036519"/>
        <a:ext cx="2740521" cy="230612"/>
      </dsp:txXfrm>
    </dsp:sp>
    <dsp:sp modelId="{FE7DA71D-A848-4297-9C40-E9B807414AAE}">
      <dsp:nvSpPr>
        <dsp:cNvPr id="0" name=""/>
        <dsp:cNvSpPr/>
      </dsp:nvSpPr>
      <dsp:spPr>
        <a:xfrm>
          <a:off x="5485060" y="1036519"/>
          <a:ext cx="2740521" cy="230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модернизация внутришкольного управления</a:t>
          </a:r>
        </a:p>
      </dsp:txBody>
      <dsp:txXfrm>
        <a:off x="5485060" y="1036519"/>
        <a:ext cx="2740521" cy="230612"/>
      </dsp:txXfrm>
    </dsp:sp>
    <dsp:sp modelId="{78FEC200-C52C-4125-8F46-51D5524DA70E}">
      <dsp:nvSpPr>
        <dsp:cNvPr id="0" name=""/>
        <dsp:cNvSpPr/>
      </dsp:nvSpPr>
      <dsp:spPr>
        <a:xfrm rot="10800000">
          <a:off x="0" y="2045"/>
          <a:ext cx="8229600" cy="7712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учебно-воспитательный план школы на учебный год</a:t>
          </a:r>
        </a:p>
      </dsp:txBody>
      <dsp:txXfrm rot="10800000">
        <a:off x="0" y="2045"/>
        <a:ext cx="8229600" cy="77127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AE0D-0ACF-4FC0-B921-C370B3FA1380}">
      <dsp:nvSpPr>
        <dsp:cNvPr id="0" name=""/>
        <dsp:cNvSpPr/>
      </dsp:nvSpPr>
      <dsp:spPr>
        <a:xfrm>
          <a:off x="2438400" y="191"/>
          <a:ext cx="3657600" cy="7482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/>
            <a:t>Анкетирование</a:t>
          </a:r>
        </a:p>
        <a:p>
          <a:pPr marL="285750" lvl="1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2438400" y="191"/>
        <a:ext cx="3657600" cy="748215"/>
      </dsp:txXfrm>
    </dsp:sp>
    <dsp:sp modelId="{B3D5ABE0-4792-4867-B9A7-8074A7CA9FEE}">
      <dsp:nvSpPr>
        <dsp:cNvPr id="0" name=""/>
        <dsp:cNvSpPr/>
      </dsp:nvSpPr>
      <dsp:spPr>
        <a:xfrm>
          <a:off x="0" y="191"/>
          <a:ext cx="2438400" cy="74821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kern="1200" dirty="0" smtClean="0"/>
            <a:t>Определить отношение к инновациям, собрать альтернативные мнения, сформировать мотивацию педагогов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0" y="191"/>
        <a:ext cx="2438400" cy="748215"/>
      </dsp:txXfrm>
    </dsp:sp>
    <dsp:sp modelId="{DD2C2470-A8A3-4CAE-900F-24B26EA8F7C9}">
      <dsp:nvSpPr>
        <dsp:cNvPr id="0" name=""/>
        <dsp:cNvSpPr/>
      </dsp:nvSpPr>
      <dsp:spPr>
        <a:xfrm>
          <a:off x="2438400" y="823228"/>
          <a:ext cx="3657600" cy="7482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/>
            <a:t>Тестирование</a:t>
          </a:r>
        </a:p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2438400" y="823228"/>
        <a:ext cx="3657600" cy="748215"/>
      </dsp:txXfrm>
    </dsp:sp>
    <dsp:sp modelId="{3822504A-93FE-4EFB-935D-FEBE608DF080}">
      <dsp:nvSpPr>
        <dsp:cNvPr id="0" name=""/>
        <dsp:cNvSpPr/>
      </dsp:nvSpPr>
      <dsp:spPr>
        <a:xfrm>
          <a:off x="23810" y="823420"/>
          <a:ext cx="2438400" cy="74821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Оценить личностно – индивидуальную мотивацию каждого педагога: тип нервной деятельности, профессионализм, </a:t>
          </a:r>
          <a:r>
            <a:rPr lang="ru-RU" sz="900" kern="1200" dirty="0" err="1" smtClean="0"/>
            <a:t>креативность</a:t>
          </a:r>
          <a:r>
            <a:rPr lang="ru-RU" sz="900" kern="1200" dirty="0" smtClean="0"/>
            <a:t>, уровень тревожности и самооценки</a:t>
          </a:r>
          <a:endParaRPr lang="ru-RU" sz="900" kern="1200" dirty="0"/>
        </a:p>
      </dsp:txBody>
      <dsp:txXfrm>
        <a:off x="23810" y="823420"/>
        <a:ext cx="2438400" cy="74821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AE0D-0ACF-4FC0-B921-C370B3FA1380}">
      <dsp:nvSpPr>
        <dsp:cNvPr id="0" name=""/>
        <dsp:cNvSpPr/>
      </dsp:nvSpPr>
      <dsp:spPr>
        <a:xfrm>
          <a:off x="2438399" y="200"/>
          <a:ext cx="3657600" cy="7822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000" kern="1200" dirty="0" smtClean="0"/>
            <a:t> Круглый стол, педагогическая гостиная, семинар, и т.д.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000" kern="1200" dirty="0" smtClean="0"/>
        </a:p>
        <a:p>
          <a:pPr marL="285750" lvl="1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2438399" y="200"/>
        <a:ext cx="3657600" cy="782225"/>
      </dsp:txXfrm>
    </dsp:sp>
    <dsp:sp modelId="{B3D5ABE0-4792-4867-B9A7-8074A7CA9FEE}">
      <dsp:nvSpPr>
        <dsp:cNvPr id="0" name=""/>
        <dsp:cNvSpPr/>
      </dsp:nvSpPr>
      <dsp:spPr>
        <a:xfrm>
          <a:off x="0" y="200"/>
          <a:ext cx="2438400" cy="78222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Провести разъяснительную работу по осмыслению и осознанию каждым педагогом своего места в инновационном процессе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0" y="200"/>
        <a:ext cx="2438400" cy="782225"/>
      </dsp:txXfrm>
    </dsp:sp>
    <dsp:sp modelId="{DD2C2470-A8A3-4CAE-900F-24B26EA8F7C9}">
      <dsp:nvSpPr>
        <dsp:cNvPr id="0" name=""/>
        <dsp:cNvSpPr/>
      </dsp:nvSpPr>
      <dsp:spPr>
        <a:xfrm>
          <a:off x="2438400" y="860648"/>
          <a:ext cx="3657600" cy="7822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мастер – классы, педагогические студии, методические недели, методический день практические семинары, педагогические чтения, выставки работ учителей</a:t>
          </a:r>
          <a:endParaRPr lang="ru-RU" sz="1000" kern="1200" dirty="0"/>
        </a:p>
      </dsp:txBody>
      <dsp:txXfrm>
        <a:off x="2438400" y="860648"/>
        <a:ext cx="3657600" cy="782225"/>
      </dsp:txXfrm>
    </dsp:sp>
    <dsp:sp modelId="{3822504A-93FE-4EFB-935D-FEBE608DF080}">
      <dsp:nvSpPr>
        <dsp:cNvPr id="0" name=""/>
        <dsp:cNvSpPr/>
      </dsp:nvSpPr>
      <dsp:spPr>
        <a:xfrm>
          <a:off x="23810" y="860848"/>
          <a:ext cx="2438400" cy="782225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/>
            <a:t>Создать банк современных инноваций: новое содержание и новые технологии, индикаторы творческой среды образовательного учреждения, создание новых профессиональных объединений педагогов.</a:t>
          </a:r>
        </a:p>
      </dsp:txBody>
      <dsp:txXfrm>
        <a:off x="23810" y="860848"/>
        <a:ext cx="2438400" cy="78222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AE0D-0ACF-4FC0-B921-C370B3FA1380}">
      <dsp:nvSpPr>
        <dsp:cNvPr id="0" name=""/>
        <dsp:cNvSpPr/>
      </dsp:nvSpPr>
      <dsp:spPr>
        <a:xfrm>
          <a:off x="2438399" y="235"/>
          <a:ext cx="3657600" cy="9182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/>
            <a:t>Индивидуальные и групповые консультации учителей</a:t>
          </a:r>
          <a:endParaRPr lang="ru-RU" sz="1100" kern="1200" dirty="0"/>
        </a:p>
      </dsp:txBody>
      <dsp:txXfrm>
        <a:off x="2438399" y="235"/>
        <a:ext cx="3657600" cy="918264"/>
      </dsp:txXfrm>
    </dsp:sp>
    <dsp:sp modelId="{B3D5ABE0-4792-4867-B9A7-8074A7CA9FEE}">
      <dsp:nvSpPr>
        <dsp:cNvPr id="0" name=""/>
        <dsp:cNvSpPr/>
      </dsp:nvSpPr>
      <dsp:spPr>
        <a:xfrm>
          <a:off x="0" y="235"/>
          <a:ext cx="2438400" cy="918264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/>
            <a:t>Составить аналитические программы по апробированию новых идей и подходов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0" y="235"/>
        <a:ext cx="2438400" cy="918264"/>
      </dsp:txXfrm>
    </dsp:sp>
    <dsp:sp modelId="{DD2C2470-A8A3-4CAE-900F-24B26EA8F7C9}">
      <dsp:nvSpPr>
        <dsp:cNvPr id="0" name=""/>
        <dsp:cNvSpPr/>
      </dsp:nvSpPr>
      <dsp:spPr>
        <a:xfrm>
          <a:off x="2438400" y="1010326"/>
          <a:ext cx="3657600" cy="9182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/>
            <a:t>Итоговая научно-педагогическая конференция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 smtClean="0"/>
        </a:p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2438400" y="1010326"/>
        <a:ext cx="3657600" cy="918264"/>
      </dsp:txXfrm>
    </dsp:sp>
    <dsp:sp modelId="{3822504A-93FE-4EFB-935D-FEBE608DF080}">
      <dsp:nvSpPr>
        <dsp:cNvPr id="0" name=""/>
        <dsp:cNvSpPr/>
      </dsp:nvSpPr>
      <dsp:spPr>
        <a:xfrm>
          <a:off x="23810" y="1010561"/>
          <a:ext cx="2438400" cy="918264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/>
            <a:t>Объективно оценить достигнутые результаты, установить причинно – следственные связи удач и ошибок, определить перспективы развития</a:t>
          </a:r>
        </a:p>
      </dsp:txBody>
      <dsp:txXfrm>
        <a:off x="23810" y="1010561"/>
        <a:ext cx="2438400" cy="918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219D26-F66E-4080-8B78-C71B812184E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AE0780-C01D-477A-8492-9DA0BD35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openxmlformats.org/officeDocument/2006/relationships/diagramColors" Target="../diagrams/colors9.xml"/><Relationship Id="rId18" Type="http://schemas.microsoft.com/office/2007/relationships/diagramDrawing" Target="../diagrams/drawing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12" Type="http://schemas.openxmlformats.org/officeDocument/2006/relationships/diagramQuickStyle" Target="../diagrams/quickStyle9.xml"/><Relationship Id="rId17" Type="http://schemas.microsoft.com/office/2007/relationships/diagramDrawing" Target="../diagrams/drawing7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11" Type="http://schemas.openxmlformats.org/officeDocument/2006/relationships/diagramLayout" Target="../diagrams/layout9.xml"/><Relationship Id="rId5" Type="http://schemas.openxmlformats.org/officeDocument/2006/relationships/diagramColors" Target="../diagrams/colors7.xml"/><Relationship Id="rId10" Type="http://schemas.openxmlformats.org/officeDocument/2006/relationships/diagramData" Target="../diagrams/data9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«Экспериментальная работа по внедрению инновационных технологий в учебно-воспитательный процесс»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Инновационный процесс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186766" cy="48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500298" y="4357694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Смена парадигмы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Образование из категории национальных переходит в категорию мировых приоритетов.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Развиваются </a:t>
            </a:r>
            <a:r>
              <a:rPr lang="ru-RU" dirty="0"/>
              <a:t>новые технологии обучения, однотипная средняя школа уступает место </a:t>
            </a:r>
            <a:r>
              <a:rPr lang="ru-RU" b="1" i="1" dirty="0"/>
              <a:t>инновационным учреждениям и образовательным программам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Внедрение </a:t>
            </a:r>
            <a:r>
              <a:rPr lang="ru-RU" dirty="0"/>
              <a:t>инноваций в образовании - одна из основных социально-педагогических проблем мирового масштаба, а инновационная деятельность - важнейшая составная часть прогресса общества.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928662" y="2500306"/>
          <a:ext cx="7215238" cy="1277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dirty="0" smtClean="0"/>
              <a:t>Опыт развитых стран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доказывает</a:t>
            </a:r>
            <a:r>
              <a:rPr lang="ru-RU" dirty="0"/>
              <a:t>, что инновации объективно необходимы, возникают на фоне противоречий между устаревшими нормами и возросшими требованиями деятельности, носят конкретно-исторический характер. </a:t>
            </a:r>
            <a:endParaRPr lang="ru-RU" dirty="0" smtClean="0"/>
          </a:p>
          <a:p>
            <a:r>
              <a:rPr lang="ru-RU" dirty="0" smtClean="0"/>
              <a:t>Целью </a:t>
            </a:r>
            <a:r>
              <a:rPr lang="ru-RU" dirty="0"/>
              <a:t>любого государства является построение высокообразованного общества с современной системой воспитания и образования, основанной на характерных для государства традициях, где </a:t>
            </a:r>
            <a:r>
              <a:rPr lang="ru-RU" b="1" i="1" dirty="0"/>
              <a:t>каждый человек способен обновлять свои знания в течение всей жизни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Экономическое благополучие </a:t>
            </a:r>
            <a:r>
              <a:rPr lang="ru-RU" dirty="0"/>
              <a:t>и социальная сплоченность государства зависят от достижения данной </a:t>
            </a:r>
            <a:r>
              <a:rPr lang="ru-RU" dirty="0" smtClean="0"/>
              <a:t>цели.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 Послания Президента Республики Казахстан Н.Назарбаева  народу Казахстана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Autofit/>
          </a:bodyPr>
          <a:lstStyle/>
          <a:p>
            <a:r>
              <a:rPr lang="ru-RU" sz="2200" dirty="0"/>
              <a:t>В ежегодном послании Президента РК Н.Назарбаева к народу Казахстана отводится важная роль развитию образования « Нам предстоит произвести модернизацию методик преподавания и активно развивать </a:t>
            </a:r>
            <a:r>
              <a:rPr lang="ru-RU" sz="2200" dirty="0" err="1"/>
              <a:t>онлайн-системы</a:t>
            </a:r>
            <a:r>
              <a:rPr lang="ru-RU" sz="2200" dirty="0"/>
              <a:t> образования, создавая региональные школьные центры.</a:t>
            </a:r>
          </a:p>
          <a:p>
            <a:r>
              <a:rPr lang="ru-RU" sz="2200" dirty="0"/>
              <a:t> </a:t>
            </a:r>
            <a:r>
              <a:rPr lang="ru-RU" sz="2000" dirty="0"/>
              <a:t>Мы должны </a:t>
            </a:r>
            <a:r>
              <a:rPr lang="ru-RU" sz="2000" b="1" i="1" dirty="0"/>
              <a:t>интенсивно внедрять инновационные методы</a:t>
            </a:r>
            <a:r>
              <a:rPr lang="ru-RU" sz="2000" dirty="0"/>
              <a:t>, решения и инструменты в отечественную систему образования, включая дистанционное обучение и обучение в режиме </a:t>
            </a:r>
            <a:r>
              <a:rPr lang="ru-RU" sz="2000" dirty="0" err="1"/>
              <a:t>онлайн</a:t>
            </a:r>
            <a:r>
              <a:rPr lang="ru-RU" sz="2000" dirty="0"/>
              <a:t>, доступные для всех желающих.</a:t>
            </a:r>
          </a:p>
          <a:p>
            <a:r>
              <a:rPr lang="ru-RU" sz="2000" dirty="0"/>
              <a:t> Необходимо избавиться от устаревших либо невостребованных научных и образовательных дисциплин, одновременно усилив востребованные и перспективные </a:t>
            </a:r>
            <a:r>
              <a:rPr lang="ru-RU" sz="2000" dirty="0" smtClean="0"/>
              <a:t>направления».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Сегодня в современном образовании провозглашен </a:t>
            </a:r>
            <a:r>
              <a:rPr lang="ru-RU" sz="1800" b="1" i="1" dirty="0" smtClean="0"/>
              <a:t>принцип вариативности</a:t>
            </a:r>
            <a:r>
              <a:rPr lang="ru-RU" sz="1800" dirty="0" smtClean="0"/>
              <a:t>, который дает возможность педагогическим коллективам учебных заведений выбирать и конструировать педагогический процесс по любой модели, включая авторские. </a:t>
            </a:r>
          </a:p>
          <a:p>
            <a:pPr>
              <a:buNone/>
            </a:pPr>
            <a:r>
              <a:rPr lang="ru-RU" sz="1800" dirty="0" smtClean="0"/>
              <a:t>При этом применяют </a:t>
            </a:r>
            <a:r>
              <a:rPr lang="ru-RU" sz="1800" dirty="0"/>
              <a:t>самые различные </a:t>
            </a:r>
            <a:r>
              <a:rPr lang="ru-RU" sz="1800" b="1" i="1" dirty="0"/>
              <a:t>педагогические инновации</a:t>
            </a:r>
            <a:r>
              <a:rPr lang="ru-RU" sz="1800" dirty="0"/>
              <a:t>. Это зависит, прежде всего, от традиций и </a:t>
            </a:r>
            <a:r>
              <a:rPr lang="ru-RU" sz="1800" dirty="0" err="1"/>
              <a:t>статусности</a:t>
            </a:r>
            <a:r>
              <a:rPr lang="ru-RU" sz="1800" dirty="0"/>
              <a:t> </a:t>
            </a:r>
            <a:r>
              <a:rPr lang="ru-RU" sz="1800" dirty="0" smtClean="0"/>
              <a:t>учреждения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3429000"/>
          <a:ext cx="850112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Современные инновационные технологии в образовании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инновационной деятельности школы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Технология управления инновационной методической работой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357298"/>
          <a:ext cx="609600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57158" y="3071810"/>
          <a:ext cx="609600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57158" y="4786322"/>
          <a:ext cx="60960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6429388" y="1357298"/>
            <a:ext cx="642942" cy="33575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429388" y="4857760"/>
            <a:ext cx="642942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429388" y="5786454"/>
            <a:ext cx="642942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768" y="278605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этап подготовительный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15206" y="5072074"/>
            <a:ext cx="15716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этап </a:t>
            </a:r>
            <a:r>
              <a:rPr lang="ru-RU" sz="1600" dirty="0" smtClean="0"/>
              <a:t>проведение эксперимента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15206" y="6000768"/>
            <a:ext cx="15716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этап </a:t>
            </a:r>
            <a:r>
              <a:rPr lang="ru-RU" sz="1600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Будет сформирована новая генерация педагогов с инновационным творческим типом мышления, с развитой мировоззренческой культурой; высококвалифицированных профессионалов с этически ответственным отношением к миру. </a:t>
            </a:r>
          </a:p>
          <a:p>
            <a:pPr lvl="0"/>
            <a:r>
              <a:rPr lang="ru-RU" dirty="0" smtClean="0"/>
              <a:t>Апробированы  инновационные технологии, проанализированы полученные результаты, выявлены недочеты, намечен план коррекционной работы. </a:t>
            </a:r>
          </a:p>
          <a:p>
            <a:pPr lvl="0"/>
            <a:r>
              <a:rPr lang="ru-RU" dirty="0" smtClean="0"/>
              <a:t>Реализуется Национальный план по развитию функциональной грамотности школьников. </a:t>
            </a:r>
          </a:p>
          <a:p>
            <a:pPr lvl="0"/>
            <a:r>
              <a:rPr lang="ru-RU" dirty="0" smtClean="0"/>
              <a:t>Возрастет качество обучения и воспитания школьников на основе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принципа.</a:t>
            </a:r>
          </a:p>
          <a:p>
            <a:pPr lvl="0"/>
            <a:r>
              <a:rPr lang="ru-RU" dirty="0" smtClean="0"/>
              <a:t>Повысится уровень мотивации учащихся, сформируются навыки саморазвития и самосовершенствования.</a:t>
            </a:r>
          </a:p>
          <a:p>
            <a:pPr lvl="0"/>
            <a:r>
              <a:rPr lang="ru-RU" dirty="0" smtClean="0"/>
              <a:t>Сформируются  как базовые компетенции </a:t>
            </a:r>
            <a:r>
              <a:rPr lang="kk-KZ" dirty="0" smtClean="0"/>
              <a:t>(доброжелательный человек; заботливый член семьи; творческая индивидуальность; ответственный гражданин;здоровая и совершенствующаяся личность)  </a:t>
            </a:r>
            <a:r>
              <a:rPr lang="ru-RU" dirty="0" smtClean="0"/>
              <a:t>так и ключевые компетенции школьников (</a:t>
            </a:r>
            <a:r>
              <a:rPr lang="kk-KZ" dirty="0" smtClean="0"/>
              <a:t>информационная; коммуникативная; компетенция разрешения проблем).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 smtClean="0"/>
              <a:t>Предложения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Внедрение инноваций в учебно-воспитательный процесс будет тем успешнее, чем выше будут соответствующие уровни</a:t>
            </a:r>
          </a:p>
          <a:p>
            <a:r>
              <a:rPr lang="ru-RU" dirty="0" smtClean="0"/>
              <a:t>материально-технической базы (наличие компьютерных классов,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комплексов, лабораторий, спортивного оборудования и т.д.)</a:t>
            </a:r>
          </a:p>
          <a:p>
            <a:pPr lvl="0"/>
            <a:r>
              <a:rPr lang="ru-RU" dirty="0" smtClean="0"/>
              <a:t>уровень готовности педагогического коллектива к предстоящей работе (качественный состав учителей,  личностно – индивидуальная мотивация каждого педагога, группа передовых учителей, учителей-новаторов) </a:t>
            </a:r>
          </a:p>
          <a:p>
            <a:r>
              <a:rPr lang="ru-RU" dirty="0" smtClean="0"/>
              <a:t>уровень партнерских отношений и педагогического коллектива и родительской общественности.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 итогам внедрения инноваций и анализа результатов проведенной работы необходимо обобщить и распространить опыт учителей.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i="1" dirty="0" smtClean="0"/>
              <a:t>СПАСИБО ЗА ВНИМАНИЕ </a:t>
            </a:r>
            <a:r>
              <a:rPr lang="ru-RU" sz="4000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современной требовательной и быстросменной социально-экономической среде уровень образования в значительной мере будет зависеть от результативности внедрения технологий обучения, что обосновывается на новых методологических принципах, современных дидактичных принципах и психолого-педагогических теориях, которые развивают деятельный подход к образованию.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 Послания Президента Республики Казахстан Н.Назарбаева  народу Казахстана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214554"/>
            <a:ext cx="6186502" cy="4325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b="1" i="1" dirty="0"/>
              <a:t>Чтобы стать развитым конкурентоспособным государством, мы должны стать высокообразованной нацией</a:t>
            </a:r>
            <a:r>
              <a:rPr lang="ru-RU" i="1" dirty="0"/>
              <a:t>.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/>
              <a:t>В современном мире простой поголовной грамотности уже явно недостаточно. Наши граждане должны быть готовы к тому, чтобы постоянно овладевать навыками работы на самом передовом оборудовании и самом современном производстве.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Необходимо </a:t>
            </a:r>
            <a:r>
              <a:rPr lang="ru-RU" i="1" dirty="0"/>
              <a:t>также уделять большое внимание функциональной грамотности наших детей, в целом всего подрастающего поколения. Это важно, чтобы наши дети были адаптированы к современной жизни».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357430"/>
            <a:ext cx="225381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14678" y="785794"/>
            <a:ext cx="2500330" cy="22145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00430" y="1285860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Объект:</a:t>
            </a:r>
            <a:r>
              <a:rPr lang="ru-RU" dirty="0" smtClean="0"/>
              <a:t> инновационные процессы в образовании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14942" y="3571876"/>
            <a:ext cx="2714644" cy="25003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14414" y="3571876"/>
            <a:ext cx="2571768" cy="257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414338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изучить и охарактеризовать инновации в казахстанском образовании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4071942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рассмотреть научные подходы их внедрения </a:t>
            </a:r>
            <a:r>
              <a:rPr lang="ru-RU" sz="1600" b="1" dirty="0" smtClean="0"/>
              <a:t> </a:t>
            </a:r>
            <a:r>
              <a:rPr lang="ru-RU" sz="1600" dirty="0" smtClean="0"/>
              <a:t>в учебно-воспитательный процесс школы</a:t>
            </a:r>
            <a:endParaRPr lang="ru-RU" sz="1600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928926" y="3000372"/>
            <a:ext cx="3214710" cy="64294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57554" y="314324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Цель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стрелка влево/вправо 3"/>
          <p:cNvSpPr/>
          <p:nvPr/>
        </p:nvSpPr>
        <p:spPr>
          <a:xfrm>
            <a:off x="2000232" y="1000108"/>
            <a:ext cx="5000660" cy="107157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43174" y="128586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500034" y="2214554"/>
            <a:ext cx="2928958" cy="4429156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286380" y="2214554"/>
            <a:ext cx="3071834" cy="4429156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57818" y="3000372"/>
            <a:ext cx="20717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 основе изучения психологической, методической, философской литературы проанализировать научные подходы к внедрению инноваций  </a:t>
            </a:r>
            <a:r>
              <a:rPr lang="ru-RU" sz="1600" b="1" dirty="0" smtClean="0"/>
              <a:t> </a:t>
            </a:r>
            <a:r>
              <a:rPr lang="ru-RU" sz="1600" dirty="0" smtClean="0"/>
              <a:t>в учебно-воспитательный процесс школы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000372"/>
            <a:ext cx="22860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Провести исследование понятий </a:t>
            </a:r>
            <a:r>
              <a:rPr lang="ru-RU" sz="1600" b="1" i="1" dirty="0" smtClean="0"/>
              <a:t>новшество, инновация, инновационный образовательный процесс, педагогическая инновация, </a:t>
            </a:r>
            <a:r>
              <a:rPr lang="ru-RU" sz="1600" dirty="0" smtClean="0"/>
              <a:t>управление образовательным учреждением</a:t>
            </a:r>
            <a:r>
              <a:rPr lang="ru-RU" dirty="0" smtClean="0"/>
              <a:t>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3429024" cy="10668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Г</a:t>
            </a:r>
            <a:r>
              <a:rPr lang="ru-RU" sz="1800" dirty="0" smtClean="0"/>
              <a:t>ипотеза исследования</a:t>
            </a:r>
            <a:r>
              <a:rPr lang="ru-RU" sz="5400" dirty="0" smtClean="0"/>
              <a:t>: </a:t>
            </a:r>
            <a:endParaRPr lang="ru-RU" sz="5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571612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планомерного инновационного процесса в школе.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банка современных инновационных технологий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Внедрение инновационных технологий группой учителей в учебно-воспитательный процесс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Более  качественное использование и наращивание кадрового потенциала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Повышение качества обучения и воспитания в экспериментальных группах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Формирование у учащихся навыков саморазвития и самосовершенствования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Формирование базовых и ключевых компетенций школьников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Сущность </a:t>
            </a:r>
            <a:r>
              <a:rPr lang="ru-RU" sz="3100" b="1" dirty="0"/>
              <a:t>и признаки понятия «инновационная технология в педагогическом </a:t>
            </a:r>
            <a:r>
              <a:rPr lang="ru-RU" sz="3100" b="1" dirty="0" smtClean="0"/>
              <a:t>процессе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Понятие “</a:t>
            </a:r>
            <a:r>
              <a:rPr lang="ru-RU" b="1" dirty="0"/>
              <a:t>инновация</a:t>
            </a:r>
            <a:r>
              <a:rPr lang="ru-RU" dirty="0"/>
              <a:t>“ в переводе с латинского языка означает “обновление, новшество или изменение“. Это понятие впервые появилось в исследованиях в XIX веке и означало введение некоторых элементов одной культуры в другую. В начале XX века возникла новая область знания, </a:t>
            </a:r>
            <a:r>
              <a:rPr lang="ru-RU" b="1" dirty="0" err="1"/>
              <a:t>инноватика</a:t>
            </a:r>
            <a:r>
              <a:rPr lang="ru-RU" dirty="0"/>
              <a:t> – наука о нововведениях, в рамках которой стали изучаться закономерности технических нововведений в сфере материального производства. Педагогические инновационные процессы стали предметом специального изучения на Западе примерно с 50-х годов и в последнее двадцатилетие в нашей стране.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Применительно к педагогическому процессу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7115196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 со стрелкой вниз 5"/>
          <p:cNvSpPr/>
          <p:nvPr/>
        </p:nvSpPr>
        <p:spPr>
          <a:xfrm>
            <a:off x="3143240" y="1428736"/>
            <a:ext cx="4500594" cy="785818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14678" y="150017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инновация</a:t>
            </a:r>
            <a:r>
              <a:rPr lang="ru-RU" dirty="0" smtClean="0"/>
              <a:t> - </a:t>
            </a:r>
            <a:r>
              <a:rPr lang="ru-RU" b="1" dirty="0" smtClean="0"/>
              <a:t>введение</a:t>
            </a:r>
            <a:r>
              <a:rPr lang="ru-RU" dirty="0" smtClean="0"/>
              <a:t> </a:t>
            </a:r>
            <a:r>
              <a:rPr lang="ru-RU" b="1" dirty="0" smtClean="0"/>
              <a:t>нового в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7572396" y="2285992"/>
            <a:ext cx="1357322" cy="4071966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43900" y="2428869"/>
            <a:ext cx="35719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528" y="2285992"/>
            <a:ext cx="357190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эффективности</a:t>
            </a:r>
            <a:endPara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512</TotalTime>
  <Words>1055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Проект «Экспериментальная работа по внедрению инновационных технологий в учебно-воспитательный процесс»</vt:lpstr>
      <vt:lpstr>Актуальность проекта</vt:lpstr>
      <vt:lpstr>Из Послания Президента Республики Казахстан Н.Назарбаева  народу Казахстана</vt:lpstr>
      <vt:lpstr>Слайд 4</vt:lpstr>
      <vt:lpstr>Слайд 5</vt:lpstr>
      <vt:lpstr>Гипотеза исследования: </vt:lpstr>
      <vt:lpstr>Ожидаемые результаты</vt:lpstr>
      <vt:lpstr> Сущность и признаки понятия «инновационная технология в педагогическом процессе </vt:lpstr>
      <vt:lpstr>Применительно к педагогическому процессу</vt:lpstr>
      <vt:lpstr>Инновационный процесс </vt:lpstr>
      <vt:lpstr>Смена парадигмы образования</vt:lpstr>
      <vt:lpstr>Опыт развитых стран </vt:lpstr>
      <vt:lpstr>Из Послания Президента Республики Казахстан Н.Назарбаева  народу Казахстана</vt:lpstr>
      <vt:lpstr>Современные инновационные технологии в образовании</vt:lpstr>
      <vt:lpstr>Алгоритм инновационной деятельности школы</vt:lpstr>
      <vt:lpstr>Технология управления инновационной методической работой </vt:lpstr>
      <vt:lpstr>Результаты эксперимента</vt:lpstr>
      <vt:lpstr>Предложения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инноваций в учебно-воспитательный процесс</dc:title>
  <dc:creator>Пользователь Windows</dc:creator>
  <cp:lastModifiedBy>Admin</cp:lastModifiedBy>
  <cp:revision>62</cp:revision>
  <dcterms:created xsi:type="dcterms:W3CDTF">2013-07-09T04:50:24Z</dcterms:created>
  <dcterms:modified xsi:type="dcterms:W3CDTF">2014-05-19T14:52:47Z</dcterms:modified>
</cp:coreProperties>
</file>