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96" autoAdjust="0"/>
  </p:normalViewPr>
  <p:slideViewPr>
    <p:cSldViewPr>
      <p:cViewPr varScale="1">
        <p:scale>
          <a:sx n="96" d="100"/>
          <a:sy n="96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2BFDC70-6AAD-49CB-B4F0-A7D271D267E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11EF1E-A4E7-4C1C-9074-DD6B2DBF4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2F88466-F776-4664-B314-CC8FE058DE3B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9165C5D-0DD7-4929-B323-1B2CC0970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/>
          <a:lstStyle>
            <a:lvl1pPr marL="0" algn="r">
              <a:defRPr sz="5000"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66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ctr">
              <a:buNone/>
              <a:defRPr sz="4000" b="0" cap="none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88392" y="3248406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2/9/2013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C455C284-B64A-41C5-BF51-0401EE585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2/9/2013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C455C284-B64A-41C5-BF51-0401EE585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4378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/>
            <a:r>
              <a:rPr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ln>
            <a:noFill/>
          </a:ln>
        </p:spPr>
        <p:txBody>
          <a:bodyPr rIns="91440" anchor="b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11" name="Shape 9"/>
          <p:cNvSpPr>
            <a:spLocks noGrp="1"/>
          </p:cNvSpPr>
          <p:nvPr>
            <p:ph type="dt" sz="half" idx="2"/>
          </p:nvPr>
        </p:nvSpPr>
        <p:spPr>
          <a:xfrm>
            <a:off x="7010400" y="6509004"/>
            <a:ext cx="1676400" cy="274320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/>
            </a:lvl1pPr>
            <a:extLst/>
          </a:lstStyle>
          <a:p>
            <a:pPr algn="r"/>
            <a:fld id="{7F6DC4D5-FF39-4DD1-9B66-D3AFAF540384}" type="datetime1">
              <a:rPr lang="en-US" smtClean="0"/>
              <a:pPr algn="r"/>
              <a:t>2/9/2013</a:t>
            </a:fld>
            <a:endParaRPr lang="en-US"/>
          </a:p>
        </p:txBody>
      </p:sp>
      <p:sp>
        <p:nvSpPr>
          <p:cNvPr id="12" name="Shape 10"/>
          <p:cNvSpPr>
            <a:spLocks noGrp="1"/>
          </p:cNvSpPr>
          <p:nvPr>
            <p:ph type="sldNum" sz="quarter" idx="4"/>
          </p:nvPr>
        </p:nvSpPr>
        <p:spPr>
          <a:xfrm>
            <a:off x="8724900" y="6509004"/>
            <a:ext cx="37834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Shape 11"/>
          <p:cNvSpPr>
            <a:spLocks noGrp="1"/>
          </p:cNvSpPr>
          <p:nvPr>
            <p:ph type="ftr" sz="quarter" idx="3"/>
          </p:nvPr>
        </p:nvSpPr>
        <p:spPr>
          <a:xfrm>
            <a:off x="457200" y="6509004"/>
            <a:ext cx="649605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/>
            </a:lvl1pPr>
            <a:extLst/>
          </a:lstStyle>
          <a:p>
            <a:endParaRPr lang="en-US" sz="12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marL="54864"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4350" indent="-514350" algn="l" rtl="0" eaLnBrk="1" latinLnBrk="0" hangingPunct="1">
        <a:spcBef>
          <a:spcPts val="0"/>
        </a:spcBef>
        <a:buClr>
          <a:schemeClr val="tx2"/>
        </a:buClr>
        <a:buSzPct val="70000"/>
        <a:buFont typeface="+mj-lt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indent="-514350" algn="l" rtl="0" eaLnBrk="1" latinLnBrk="0" hangingPunct="1">
        <a:spcBef>
          <a:spcPts val="400"/>
        </a:spcBef>
        <a:buClr>
          <a:schemeClr val="tx2"/>
        </a:buClr>
        <a:buSzPct val="90000"/>
        <a:buFont typeface="+mj-lt"/>
        <a:buAutoNum type="alphaU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36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76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940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214678" y="381001"/>
            <a:ext cx="5479156" cy="2209800"/>
          </a:xfrm>
        </p:spPr>
        <p:txBody>
          <a:bodyPr>
            <a:normAutofit/>
          </a:bodyPr>
          <a:lstStyle/>
          <a:p>
            <a:r>
              <a:rPr lang="ru-RU" sz="5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Тест по теме «Цунами»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844" y="5214950"/>
            <a:ext cx="4786346" cy="1181104"/>
          </a:xfrm>
        </p:spPr>
        <p:txBody>
          <a:bodyPr>
            <a:normAutofit/>
          </a:bodyPr>
          <a:lstStyle/>
          <a:p>
            <a:r>
              <a:rPr lang="ru-RU" noProof="0" dirty="0" smtClean="0"/>
              <a:t>Тест составил учитель </a:t>
            </a:r>
          </a:p>
          <a:p>
            <a:r>
              <a:rPr lang="ru-RU" noProof="0" dirty="0" smtClean="0"/>
              <a:t>ОБЖ </a:t>
            </a:r>
            <a:r>
              <a:rPr lang="ru-RU" noProof="0" dirty="0" err="1" smtClean="0"/>
              <a:t>Горпенюк</a:t>
            </a:r>
            <a:r>
              <a:rPr lang="ru-RU" noProof="0" dirty="0" smtClean="0"/>
              <a:t> С. В.</a:t>
            </a:r>
            <a:endParaRPr lang="ru-RU" noProof="0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286124"/>
            <a:ext cx="4143372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1. Цунами – это:</a:t>
            </a: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А. Морские волны, возникающие при подводных и прибрежных  землетрясениях в результате сдвига  протяженных участков морского дна;</a:t>
            </a:r>
          </a:p>
          <a:p>
            <a:pPr>
              <a:buNone/>
            </a:pPr>
            <a:r>
              <a:rPr lang="ru-RU" noProof="0" dirty="0" smtClean="0"/>
              <a:t>Б.  Покрытие окружающей поверхности слоем воды;</a:t>
            </a:r>
          </a:p>
          <a:p>
            <a:pPr>
              <a:buNone/>
            </a:pPr>
            <a:r>
              <a:rPr lang="ru-RU" dirty="0" smtClean="0"/>
              <a:t>В. Смещение масс горных пород по склону под воздействием водных потоков;</a:t>
            </a:r>
          </a:p>
          <a:p>
            <a:pPr>
              <a:buNone/>
            </a:pPr>
            <a:r>
              <a:rPr lang="ru-RU" noProof="0" dirty="0" smtClean="0"/>
              <a:t>Г. </a:t>
            </a:r>
            <a:r>
              <a:rPr lang="ru-RU" dirty="0" smtClean="0"/>
              <a:t>Гигантские  </a:t>
            </a:r>
            <a:r>
              <a:rPr lang="ru-RU" dirty="0" err="1" smtClean="0"/>
              <a:t>ок</a:t>
            </a:r>
            <a:r>
              <a:rPr lang="ru-RU" noProof="0" dirty="0" err="1" smtClean="0"/>
              <a:t>еанические</a:t>
            </a:r>
            <a:r>
              <a:rPr lang="ru-RU" noProof="0" dirty="0" smtClean="0"/>
              <a:t> волны, возникающие в результате извержения вулканов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</a:t>
            </a:r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. Моретрясение – это: </a:t>
            </a: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noProof="0" dirty="0" smtClean="0"/>
              <a:t>А. </a:t>
            </a:r>
            <a:r>
              <a:rPr lang="ru-RU" dirty="0" smtClean="0"/>
              <a:t>П</a:t>
            </a:r>
            <a:r>
              <a:rPr lang="ru-RU" noProof="0" dirty="0" err="1" smtClean="0"/>
              <a:t>одводное</a:t>
            </a:r>
            <a:r>
              <a:rPr lang="ru-RU" noProof="0" dirty="0" smtClean="0"/>
              <a:t>  землетрясение;</a:t>
            </a:r>
          </a:p>
          <a:p>
            <a:pPr>
              <a:buNone/>
            </a:pPr>
            <a:r>
              <a:rPr lang="ru-RU" dirty="0" smtClean="0"/>
              <a:t>Б. Осыпание в море части берега, вызывающее колебания поверхности воды;</a:t>
            </a:r>
          </a:p>
          <a:p>
            <a:pPr>
              <a:buNone/>
            </a:pPr>
            <a:r>
              <a:rPr lang="ru-RU" noProof="0" dirty="0" smtClean="0"/>
              <a:t>В. Колебание водной поверхности, вызванное землетрясением на суше;</a:t>
            </a:r>
          </a:p>
          <a:p>
            <a:pPr>
              <a:buNone/>
            </a:pPr>
            <a:r>
              <a:rPr lang="ru-RU" dirty="0" smtClean="0"/>
              <a:t>Г. Всё вышеперечисленное.</a:t>
            </a:r>
            <a:endParaRPr lang="ru-RU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53536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3. Поражающие факторы цунами - это: </a:t>
            </a: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ru-RU" noProof="0" dirty="0" smtClean="0"/>
              <a:t>А. Размывание суши;</a:t>
            </a:r>
          </a:p>
          <a:p>
            <a:pPr>
              <a:buNone/>
            </a:pPr>
            <a:r>
              <a:rPr lang="ru-RU" dirty="0" smtClean="0"/>
              <a:t>Б. Ударное воздействие волны;</a:t>
            </a:r>
          </a:p>
          <a:p>
            <a:pPr>
              <a:buNone/>
            </a:pPr>
            <a:r>
              <a:rPr lang="ru-RU" noProof="0" dirty="0" smtClean="0"/>
              <a:t>В. Наводнение на побережье;</a:t>
            </a:r>
          </a:p>
          <a:p>
            <a:pPr>
              <a:buNone/>
            </a:pPr>
            <a:r>
              <a:rPr lang="ru-RU" dirty="0" smtClean="0"/>
              <a:t>Г. Воздушная волна в океане.</a:t>
            </a:r>
            <a:endParaRPr lang="ru-RU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461084"/>
          </a:xfrm>
        </p:spPr>
        <p:txBody>
          <a:bodyPr>
            <a:normAutofit fontScale="90000"/>
          </a:bodyPr>
          <a:lstStyle/>
          <a:p>
            <a:r>
              <a:rPr lang="ru-RU" noProof="0" dirty="0" smtClean="0"/>
              <a:t>4. При внезапном приходе цунами вы решили остаться в здании. Из всех необходимых действий вы, прежде всего:</a:t>
            </a:r>
            <a:endParaRPr lang="ru-RU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2786059"/>
            <a:ext cx="8229600" cy="3386458"/>
          </a:xfrm>
        </p:spPr>
        <p:txBody>
          <a:bodyPr/>
          <a:lstStyle/>
          <a:p>
            <a:pPr>
              <a:buNone/>
            </a:pPr>
            <a:r>
              <a:rPr lang="ru-RU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 Спуститесь вниз как можно ближе к выходу;</a:t>
            </a:r>
          </a:p>
          <a:p>
            <a:pPr>
              <a:buNone/>
            </a:pPr>
            <a:r>
              <a:rPr lang="ru-RU" dirty="0" smtClean="0"/>
              <a:t>Б. Закроете двери на запоры;</a:t>
            </a:r>
          </a:p>
          <a:p>
            <a:pPr>
              <a:buNone/>
            </a:pPr>
            <a:r>
              <a:rPr lang="ru-RU" dirty="0" smtClean="0"/>
              <a:t>В. Поднимитесь на верхние этажи;</a:t>
            </a:r>
          </a:p>
          <a:p>
            <a:pPr>
              <a:buNone/>
            </a:pPr>
            <a:r>
              <a:rPr lang="ru-RU" dirty="0" smtClean="0"/>
              <a:t>Г.  Спуститесь в убежище.</a:t>
            </a:r>
          </a:p>
          <a:p>
            <a:pPr>
              <a:buNone/>
            </a:pPr>
            <a:endParaRPr lang="ru-RU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460952"/>
          </a:xfrm>
        </p:spPr>
        <p:txBody>
          <a:bodyPr>
            <a:normAutofit fontScale="90000"/>
          </a:bodyPr>
          <a:lstStyle/>
          <a:p>
            <a:r>
              <a:rPr lang="ru-RU" noProof="0" dirty="0" smtClean="0"/>
              <a:t>5. При заблаговременном оповещении о приближении цунами, прежде всего, необходимо:</a:t>
            </a: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7"/>
            <a:ext cx="8229600" cy="3743649"/>
          </a:xfrm>
        </p:spPr>
        <p:txBody>
          <a:bodyPr/>
          <a:lstStyle/>
          <a:p>
            <a:pPr>
              <a:buNone/>
            </a:pPr>
            <a:r>
              <a:rPr lang="ru-RU" noProof="0" dirty="0" smtClean="0"/>
              <a:t>А. Включить телевизор, радио, выслушать сообщения и рекомендации;</a:t>
            </a:r>
          </a:p>
          <a:p>
            <a:pPr>
              <a:buNone/>
            </a:pPr>
            <a:r>
              <a:rPr lang="ru-RU" dirty="0" smtClean="0"/>
              <a:t>Б. Открыть окна и двери нижних этажей;</a:t>
            </a:r>
          </a:p>
          <a:p>
            <a:pPr>
              <a:buNone/>
            </a:pPr>
            <a:r>
              <a:rPr lang="ru-RU" noProof="0" dirty="0" smtClean="0"/>
              <a:t>В. Выйти из здания и отправиться как можно  дальше от побережья;</a:t>
            </a:r>
          </a:p>
          <a:p>
            <a:pPr>
              <a:buNone/>
            </a:pPr>
            <a:r>
              <a:rPr lang="ru-RU" dirty="0" smtClean="0"/>
              <a:t>Г. Позвонить родителям.</a:t>
            </a: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89514"/>
          </a:xfrm>
        </p:spPr>
        <p:txBody>
          <a:bodyPr>
            <a:normAutofit fontScale="90000"/>
          </a:bodyPr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6. Если вы оказались в волне цунами, то вашими первоочередными действиями будет:</a:t>
            </a: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1434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noProof="0" dirty="0" smtClean="0"/>
              <a:t>А. Воспользоваться плавающими и возвышающимися предметами, чтобы приготовиться к возвратному движению волны;</a:t>
            </a:r>
          </a:p>
          <a:p>
            <a:pPr>
              <a:buNone/>
            </a:pPr>
            <a:r>
              <a:rPr lang="ru-RU" noProof="0" dirty="0" smtClean="0"/>
              <a:t>Б. Сбросить одежду и обувь;</a:t>
            </a:r>
          </a:p>
          <a:p>
            <a:pPr>
              <a:buNone/>
            </a:pPr>
            <a:r>
              <a:rPr lang="ru-RU" dirty="0" smtClean="0"/>
              <a:t>В. Набрать в грудь как можно больше воздуха , сгруппироваться и закрыть голову руками;</a:t>
            </a:r>
          </a:p>
          <a:p>
            <a:pPr>
              <a:buNone/>
            </a:pPr>
            <a:r>
              <a:rPr lang="ru-RU" noProof="0" dirty="0" smtClean="0"/>
              <a:t>Г. Постараться  плыть по волне.</a:t>
            </a: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Ответы                   Критерий оценки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– А                              «5» – за 6    </a:t>
            </a:r>
          </a:p>
          <a:p>
            <a:pPr>
              <a:buNone/>
            </a:pPr>
            <a:r>
              <a:rPr lang="ru-RU" dirty="0" smtClean="0"/>
              <a:t>2 - А                              правильных ответов;</a:t>
            </a:r>
          </a:p>
          <a:p>
            <a:pPr>
              <a:buNone/>
            </a:pPr>
            <a:r>
              <a:rPr lang="ru-RU" dirty="0" smtClean="0"/>
              <a:t>3 – Б                              «4» – за 5  пр. ответов;</a:t>
            </a:r>
          </a:p>
          <a:p>
            <a:pPr>
              <a:buNone/>
            </a:pPr>
            <a:r>
              <a:rPr lang="ru-RU" noProof="0" dirty="0" smtClean="0"/>
              <a:t>4 – В                              «3» – за </a:t>
            </a:r>
            <a:r>
              <a:rPr lang="ru-RU" noProof="0" dirty="0" smtClean="0"/>
              <a:t>3-4 </a:t>
            </a:r>
            <a:r>
              <a:rPr lang="ru-RU" noProof="0" dirty="0" smtClean="0"/>
              <a:t>пр. ответа.</a:t>
            </a:r>
          </a:p>
          <a:p>
            <a:pPr>
              <a:buNone/>
            </a:pPr>
            <a:r>
              <a:rPr lang="ru-RU" dirty="0" smtClean="0"/>
              <a:t>5 – А</a:t>
            </a:r>
          </a:p>
          <a:p>
            <a:pPr>
              <a:buNone/>
            </a:pPr>
            <a:r>
              <a:rPr lang="ru-RU" noProof="0" dirty="0" smtClean="0"/>
              <a:t>6 – В</a:t>
            </a:r>
          </a:p>
          <a:p>
            <a:pPr>
              <a:buNone/>
            </a:pPr>
            <a:endParaRPr lang="ru-RU" noProof="0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571876"/>
            <a:ext cx="442912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ст с выбором ответов - копи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Тест с выбором ответов - копия</Template>
  <TotalTime>0</TotalTime>
  <Words>366</Words>
  <Application>Microsoft Office PowerPoint</Application>
  <PresentationFormat>Экран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Тест с выбором ответов - копия</vt:lpstr>
      <vt:lpstr>Тест по теме «Цунами»</vt:lpstr>
      <vt:lpstr>1. Цунами – это:</vt:lpstr>
      <vt:lpstr>2. Моретрясение – это: </vt:lpstr>
      <vt:lpstr>3. Поражающие факторы цунами - это: </vt:lpstr>
      <vt:lpstr>4. При внезапном приходе цунами вы решили остаться в здании. Из всех необходимых действий вы, прежде всего:</vt:lpstr>
      <vt:lpstr>5. При заблаговременном оповещении о приближении цунами, прежде всего, необходимо:</vt:lpstr>
      <vt:lpstr>6. Если вы оказались в волне цунами, то вашими первоочередными действиями будет:</vt:lpstr>
      <vt:lpstr>Ответы                   Критерий оценки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2013-02-08T11:43:57Z</dcterms:created>
  <dcterms:modified xsi:type="dcterms:W3CDTF">2013-02-09T04:17:37Z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TC101659531049</vt:lpwstr>
  </property>
</Properties>
</file>