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09467A-CF96-4D5B-ACC4-F27451C313E7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762C62-A1D2-4156-B395-B46499CC30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09467A-CF96-4D5B-ACC4-F27451C313E7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762C62-A1D2-4156-B395-B46499CC30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09467A-CF96-4D5B-ACC4-F27451C313E7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762C62-A1D2-4156-B395-B46499CC30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09467A-CF96-4D5B-ACC4-F27451C313E7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762C62-A1D2-4156-B395-B46499CC30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09467A-CF96-4D5B-ACC4-F27451C313E7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762C62-A1D2-4156-B395-B46499CC30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09467A-CF96-4D5B-ACC4-F27451C313E7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762C62-A1D2-4156-B395-B46499CC30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09467A-CF96-4D5B-ACC4-F27451C313E7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762C62-A1D2-4156-B395-B46499CC30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09467A-CF96-4D5B-ACC4-F27451C313E7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762C62-A1D2-4156-B395-B46499CC30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09467A-CF96-4D5B-ACC4-F27451C313E7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762C62-A1D2-4156-B395-B46499CC30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09467A-CF96-4D5B-ACC4-F27451C313E7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762C62-A1D2-4156-B395-B46499CC30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609467A-CF96-4D5B-ACC4-F27451C313E7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0762C62-A1D2-4156-B395-B46499CC30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609467A-CF96-4D5B-ACC4-F27451C313E7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0762C62-A1D2-4156-B395-B46499CC30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«Быть успешным  -  быть образованным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?»</a:t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Британские дебаты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подготовила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Чанкина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Л.В., учитель истории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обществознания МБОУ СОШ №19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Раскрыть роль образования как самой главной составляющей жизненных планов человека</a:t>
            </a:r>
            <a:r>
              <a:rPr lang="ru-RU" b="1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endParaRPr lang="ru-RU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Задачи: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dirty="0" smtClean="0"/>
              <a:t>- помочь учащимся осознать свое отношение к проблеме развития образования и науки;</a:t>
            </a:r>
          </a:p>
          <a:p>
            <a:r>
              <a:rPr lang="ru-RU" dirty="0" smtClean="0"/>
              <a:t>- развивать навыки конструктивного взаимодействия друг с другом, взаимопонимания, социальной восприимчивости, доверия;</a:t>
            </a:r>
          </a:p>
          <a:p>
            <a:r>
              <a:rPr lang="ru-RU" dirty="0" smtClean="0"/>
              <a:t>-  повысить престиж образования и науки среди выпускников.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705732"/>
            <a:ext cx="9144000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Вопросы для обсуждения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олжны ли </a:t>
            </a:r>
            <a:r>
              <a:rPr lang="ru-RU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олодые люди стремиться к получению высшего образования? Почему?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   Надо ли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интересоваться наукой или нет?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   Так ли важно хорошо учиться или можно кое-как?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    Диплом за деньги, лишь бы был, или диплом как показатель  реальных знаний?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    Каковы  причины отсутствия интереса к науке у современной молодежи?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    Каковы  причины нежелания учиться у современных школьников?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    Каковы  причины желания «купить» документ о высшем образовании?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Британские дебаты</a:t>
            </a:r>
            <a:endParaRPr lang="ru-RU" sz="6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Для успешной карьеры   необходимо образование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Можно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стать успешным 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и   без образования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Правила построения высказывания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-   Я считаю,  что . . . ,  потому  что . . .</a:t>
            </a:r>
          </a:p>
          <a:p>
            <a:endParaRPr lang="ru-RU" sz="3600" dirty="0" smtClean="0"/>
          </a:p>
          <a:p>
            <a:endParaRPr lang="ru-RU" sz="3600" dirty="0" smtClean="0"/>
          </a:p>
          <a:p>
            <a:r>
              <a:rPr lang="ru-RU" sz="3600" dirty="0" smtClean="0"/>
              <a:t>Несмотря  на  то   что . . .,  я  считаю ,  </a:t>
            </a:r>
          </a:p>
          <a:p>
            <a:pPr>
              <a:buNone/>
            </a:pPr>
            <a:r>
              <a:rPr lang="ru-RU" sz="3600" dirty="0" smtClean="0"/>
              <a:t>     что . . . ,  потому  что . . 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684688"/>
          </a:xfrm>
        </p:spPr>
        <p:txBody>
          <a:bodyPr/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ВЫВОДЫ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412776"/>
            <a:ext cx="7772400" cy="5445224"/>
          </a:xfrm>
        </p:spPr>
        <p:txBody>
          <a:bodyPr>
            <a:normAutofit fontScale="70000" lnSpcReduction="2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-   Образованным быть необходимо и для человека, и для страны. В информационно-технологическом обществе ХХI века определяющим в конкуренции государств будет уровень образованности нации.</a:t>
            </a:r>
          </a:p>
          <a:p>
            <a:pPr>
              <a:buNone/>
            </a:pP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-   Жизнь убедительно показала, что малоэффективно учить всех всему. Обучение старшеклассников должно быть построено в максимальной мере с возможностью учета юношами и девушками своих интересов и дальнейших жизненных планов.</a:t>
            </a:r>
          </a:p>
          <a:p>
            <a:pPr>
              <a:buNone/>
            </a:pP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-   Профильная старшая школа - новый, структурный элемент в системе школьного образования.</a:t>
            </a:r>
          </a:p>
          <a:p>
            <a:pPr>
              <a:buNone/>
            </a:pP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-   Выпускник должен быть конкурентоспособным и уметь ориентироваться в разных областях знаний.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4141072"/>
          </a:xfrm>
        </p:spPr>
        <p:txBody>
          <a:bodyPr/>
          <a:lstStyle/>
          <a:p>
            <a:r>
              <a:rPr lang="ru-RU" b="1" dirty="0" smtClean="0"/>
              <a:t>«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Каждый день, который вы не пополнили своего образования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хотя бы маленьким, но новым для вас куском знаний,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считайте бесплодно и невозвратно для себя погибшим».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        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К.С. Станиславский</a:t>
            </a:r>
            <a:r>
              <a:rPr lang="ru-RU" i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40</TotalTime>
  <Words>256</Words>
  <Application>Microsoft Office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Метро</vt:lpstr>
      <vt:lpstr> «Быть успешным  -  быть образованным?» </vt:lpstr>
      <vt:lpstr>Цель урока</vt:lpstr>
      <vt:lpstr>Слайд 3</vt:lpstr>
      <vt:lpstr>Британские дебаты</vt:lpstr>
      <vt:lpstr>Правила построения высказывания</vt:lpstr>
      <vt:lpstr>ВЫВОДЫ:</vt:lpstr>
      <vt:lpstr>«Каждый день, который вы не пополнили своего образования  хотя бы маленьким, но новым для вас куском знаний,  считайте бесплодно и невозвратно для себя погибшим».            К.С. Станиславский.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«Быть успешным  -  быть образованным?» </dc:title>
  <dc:creator>Юля</dc:creator>
  <cp:lastModifiedBy>User</cp:lastModifiedBy>
  <cp:revision>7</cp:revision>
  <dcterms:created xsi:type="dcterms:W3CDTF">2011-02-13T19:45:00Z</dcterms:created>
  <dcterms:modified xsi:type="dcterms:W3CDTF">2012-11-18T16:53:23Z</dcterms:modified>
</cp:coreProperties>
</file>