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9"/>
  </p:notesMasterIdLst>
  <p:sldIdLst>
    <p:sldId id="259" r:id="rId2"/>
    <p:sldId id="261" r:id="rId3"/>
    <p:sldId id="266" r:id="rId4"/>
    <p:sldId id="265" r:id="rId5"/>
    <p:sldId id="262" r:id="rId6"/>
    <p:sldId id="264" r:id="rId7"/>
    <p:sldId id="267" r:id="rId8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6"/>
        <p:sld r:id="rId7"/>
        <p:sld r:id="rId5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003399"/>
    <a:srgbClr val="0033CC"/>
    <a:srgbClr val="990000"/>
    <a:srgbClr val="0066FF"/>
    <a:srgbClr val="66FFFF"/>
    <a:srgbClr val="FF00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4C7C16-B04B-4843-A58A-1C89AA617190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899F5E-450A-4EB9-8E74-74F9E7852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1B240-5100-4BE8-80A7-9F2F371D7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3495-238F-4ED6-9A5E-36E3ADA17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C3C0C-1A3A-4864-BC5B-DA6167A3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016F4-E503-4221-8232-460F86929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0D129-9F7F-4A3A-97DD-9FA618627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6EC60-F812-4C4A-9C62-0596BB362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2FE0-B034-4F7F-A35C-DAB4F6E88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5963-BEEC-4225-92B9-6D8D518D7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74B32-B847-47EA-9928-7809606BF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BF579-AB64-4B58-AAC0-C5413529F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42366-71F6-4414-AF61-AC9CD98D5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3FDAA-410C-471F-9399-2F9F70A4F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EE0F-7565-4EA0-9CFB-05BF74207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E957F-058F-4594-9FCF-042D337A5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F9215F-1BB2-4D6C-8B97-DD36A10A9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ransition spd="med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56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56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56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56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56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Рождественские свя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08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53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C:\Documents and Settings\Музыкальная студия\Рабочий стол\Рабочий стол\Презентации\Оформление слайдов и документов\Растения и Природа\06634000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881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 descr="Кутья рождественск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7526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661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spd="med" advClick="0" advTm="778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4316" r="20792" b="7265"/>
          <a:stretch>
            <a:fillRect/>
          </a:stretch>
        </p:blipFill>
        <p:spPr bwMode="auto">
          <a:xfrm>
            <a:off x="1066800" y="609600"/>
            <a:ext cx="708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76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Рождественские свят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762000"/>
            <a:ext cx="746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906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R004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43200" y="1066800"/>
            <a:ext cx="3473450" cy="4648200"/>
          </a:xfrm>
          <a:prstGeom prst="rect">
            <a:avLst/>
          </a:prstGeom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</p:spTree>
    <p:custDataLst>
      <p:tags r:id="rId1"/>
    </p:custDataLst>
  </p:cSld>
  <p:clrMapOvr>
    <a:masterClrMapping/>
  </p:clrMapOvr>
  <p:transition spd="med" advClick="0" advTm="1193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9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4|1.4|1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  <vt:variant>
        <vt:lpstr>Произвольные показы</vt:lpstr>
      </vt:variant>
      <vt:variant>
        <vt:i4>1</vt:i4>
      </vt:variant>
    </vt:vector>
  </HeadingPairs>
  <TitlesOfParts>
    <vt:vector size="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Veronika</dc:creator>
  <cp:lastModifiedBy>Veronika</cp:lastModifiedBy>
  <cp:revision>100</cp:revision>
  <cp:lastPrinted>1601-01-01T00:00:00Z</cp:lastPrinted>
  <dcterms:created xsi:type="dcterms:W3CDTF">1601-01-01T00:00:00Z</dcterms:created>
  <dcterms:modified xsi:type="dcterms:W3CDTF">2014-12-02T06:42:08Z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