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6" r:id="rId8"/>
    <p:sldId id="268" r:id="rId9"/>
    <p:sldId id="263" r:id="rId10"/>
    <p:sldId id="264" r:id="rId11"/>
    <p:sldId id="265" r:id="rId12"/>
    <p:sldId id="269" r:id="rId13"/>
    <p:sldId id="270" r:id="rId14"/>
    <p:sldId id="271" r:id="rId15"/>
    <p:sldId id="261" r:id="rId16"/>
    <p:sldId id="262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32976" cy="6120680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ПДД </a:t>
            </a:r>
            <a:br>
              <a:rPr lang="ru-RU" sz="9600" b="1" dirty="0" smtClean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</a:rPr>
              <a:t>и правила безопасности </a:t>
            </a:r>
            <a:r>
              <a:rPr lang="ru-RU" sz="9600" b="1" dirty="0" smtClean="0">
                <a:solidFill>
                  <a:srgbClr val="FF0000"/>
                </a:solidFill>
              </a:rPr>
              <a:t/>
            </a:r>
            <a:br>
              <a:rPr lang="ru-RU" sz="9600" b="1" dirty="0" smtClean="0">
                <a:solidFill>
                  <a:srgbClr val="FF0000"/>
                </a:solidFill>
              </a:rPr>
            </a:br>
            <a:r>
              <a:rPr lang="ru-RU" sz="9600" b="1" dirty="0" smtClean="0">
                <a:solidFill>
                  <a:srgbClr val="FF0000"/>
                </a:solidFill>
              </a:rPr>
              <a:t>для всех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77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81967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Если случилась беда ищи подручные средства , близко не подходи.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08920"/>
            <a:ext cx="6443870" cy="3941117"/>
          </a:xfrm>
        </p:spPr>
      </p:pic>
    </p:spTree>
    <p:extLst>
      <p:ext uri="{BB962C8B-B14F-4D97-AF65-F5344CB8AC3E}">
        <p14:creationId xmlns:p14="http://schemas.microsoft.com/office/powerpoint/2010/main" val="3598580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Вызывай спасателей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7012632" cy="4711612"/>
          </a:xfrm>
        </p:spPr>
      </p:pic>
    </p:spTree>
    <p:extLst>
      <p:ext uri="{BB962C8B-B14F-4D97-AF65-F5344CB8AC3E}">
        <p14:creationId xmlns:p14="http://schemas.microsoft.com/office/powerpoint/2010/main" val="3663423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</a:rPr>
              <a:t>Отдыхай и катайся в специально отведённых для этого местах!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3888432" cy="2916324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882" y="1916832"/>
            <a:ext cx="4638118" cy="2898824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301193"/>
            <a:ext cx="4248472" cy="255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48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Дома будь осторожен с огнём!!!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>Звони     </a:t>
            </a:r>
            <a:r>
              <a:rPr lang="ru-RU" sz="8900" dirty="0" smtClean="0">
                <a:solidFill>
                  <a:srgbClr val="C00000"/>
                </a:solidFill>
              </a:rPr>
              <a:t>01</a:t>
            </a:r>
            <a:endParaRPr lang="ru-RU" sz="8900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0" y="1988840"/>
            <a:ext cx="4104456" cy="4104456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867" y="2132856"/>
            <a:ext cx="5079740" cy="3384376"/>
          </a:xfrm>
        </p:spPr>
      </p:pic>
    </p:spTree>
    <p:extLst>
      <p:ext uri="{BB962C8B-B14F-4D97-AF65-F5344CB8AC3E}">
        <p14:creationId xmlns:p14="http://schemas.microsoft.com/office/powerpoint/2010/main" val="325527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88552" cy="16288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Не туши пожар самостоятельно ,       звони </a:t>
            </a:r>
            <a:r>
              <a:rPr lang="ru-RU" sz="8000" dirty="0" smtClean="0">
                <a:solidFill>
                  <a:srgbClr val="FF0000"/>
                </a:solidFill>
              </a:rPr>
              <a:t>01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3518279" cy="4886661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855" y="2060848"/>
            <a:ext cx="5198016" cy="3640279"/>
          </a:xfrm>
        </p:spPr>
      </p:pic>
    </p:spTree>
    <p:extLst>
      <p:ext uri="{BB962C8B-B14F-4D97-AF65-F5344CB8AC3E}">
        <p14:creationId xmlns:p14="http://schemas.microsoft.com/office/powerpoint/2010/main" val="4213473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57200"/>
            <a:ext cx="8016952" cy="841248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Не навреди красоте в лесу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363" y="3469258"/>
            <a:ext cx="5055637" cy="3368317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340768"/>
            <a:ext cx="5158165" cy="3646983"/>
          </a:xfrm>
        </p:spPr>
      </p:pic>
    </p:spTree>
    <p:extLst>
      <p:ext uri="{BB962C8B-B14F-4D97-AF65-F5344CB8AC3E}">
        <p14:creationId xmlns:p14="http://schemas.microsoft.com/office/powerpoint/2010/main" val="3735839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204048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Если в лесу ты увидел пожар , быстро звони в МЧС и беги!</a:t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>Бежать надо так, чтоб ветер дул тебе на встречу.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266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8762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B050"/>
                </a:solidFill>
              </a:rPr>
              <a:t>Не забывай эти простые правила и Ваша семья всегда будет счастливой</a:t>
            </a:r>
            <a:endParaRPr lang="ru-RU" sz="4400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332782"/>
            <a:ext cx="6116164" cy="4525962"/>
          </a:xfrm>
        </p:spPr>
      </p:pic>
    </p:spTree>
    <p:extLst>
      <p:ext uri="{BB962C8B-B14F-4D97-AF65-F5344CB8AC3E}">
        <p14:creationId xmlns:p14="http://schemas.microsoft.com/office/powerpoint/2010/main" val="681642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1412776"/>
            <a:ext cx="3984504" cy="511256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Презентацию подготовила </a:t>
            </a:r>
            <a:br>
              <a:rPr lang="ru-RU" sz="2400" dirty="0" smtClean="0"/>
            </a:br>
            <a:r>
              <a:rPr lang="ru-RU" sz="2400" dirty="0" smtClean="0"/>
              <a:t>учитель  ГБОУ СОШ № 800</a:t>
            </a:r>
            <a:br>
              <a:rPr lang="ru-RU" sz="2400" dirty="0" smtClean="0"/>
            </a:br>
            <a:r>
              <a:rPr lang="ru-RU" sz="2400" dirty="0" err="1" smtClean="0"/>
              <a:t>Купцова</a:t>
            </a:r>
            <a:r>
              <a:rPr lang="ru-RU" sz="2400" dirty="0" smtClean="0"/>
              <a:t> Ольга Анатольевна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58720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14401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Чтобы не было беды ,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дорогу где надо переходи!!!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747" y="1772816"/>
            <a:ext cx="5485118" cy="411383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4191000" cy="4157472"/>
          </a:xfrm>
        </p:spPr>
      </p:pic>
    </p:spTree>
    <p:extLst>
      <p:ext uri="{BB962C8B-B14F-4D97-AF65-F5344CB8AC3E}">
        <p14:creationId xmlns:p14="http://schemas.microsoft.com/office/powerpoint/2010/main" val="965872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14401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Найди нужный знак и смело иди , но по сторонам гляди!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4191000" cy="4197985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50802"/>
            <a:ext cx="4714412" cy="3626470"/>
          </a:xfrm>
        </p:spPr>
      </p:pic>
    </p:spTree>
    <p:extLst>
      <p:ext uri="{BB962C8B-B14F-4D97-AF65-F5344CB8AC3E}">
        <p14:creationId xmlns:p14="http://schemas.microsoft.com/office/powerpoint/2010/main" val="4087594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Под землю спускайся и машин не бойся!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3543300" cy="472440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22" y="1484784"/>
            <a:ext cx="5379178" cy="4034383"/>
          </a:xfrm>
        </p:spPr>
      </p:pic>
    </p:spTree>
    <p:extLst>
      <p:ext uri="{BB962C8B-B14F-4D97-AF65-F5344CB8AC3E}">
        <p14:creationId xmlns:p14="http://schemas.microsoft.com/office/powerpoint/2010/main" val="3398304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686800" cy="18722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Можешь поверху пройти , машин не встретишь на пути!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3829100" cy="382910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350396"/>
            <a:ext cx="5155557" cy="2909661"/>
          </a:xfrm>
        </p:spPr>
      </p:pic>
    </p:spTree>
    <p:extLst>
      <p:ext uri="{BB962C8B-B14F-4D97-AF65-F5344CB8AC3E}">
        <p14:creationId xmlns:p14="http://schemas.microsoft.com/office/powerpoint/2010/main" val="3855906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4360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Не отвлекай водителя , от этого зависит и твоя жизнь!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12144"/>
            <a:ext cx="4267200" cy="3810000"/>
          </a:xfrm>
        </p:spPr>
      </p:pic>
    </p:spTree>
    <p:extLst>
      <p:ext uri="{BB962C8B-B14F-4D97-AF65-F5344CB8AC3E}">
        <p14:creationId xmlns:p14="http://schemas.microsoft.com/office/powerpoint/2010/main" val="1754337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Железная дорога - опасное место!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134" y="1554163"/>
            <a:ext cx="6046132" cy="45259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" y="1340768"/>
            <a:ext cx="2627784" cy="233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23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457200"/>
            <a:ext cx="9505056" cy="841248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трагедии можно было избежать.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87" y="2060848"/>
            <a:ext cx="4461707" cy="3560442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97" y="2132856"/>
            <a:ext cx="4707103" cy="3530327"/>
          </a:xfrm>
        </p:spPr>
      </p:pic>
    </p:spTree>
    <p:extLst>
      <p:ext uri="{BB962C8B-B14F-4D97-AF65-F5344CB8AC3E}">
        <p14:creationId xmlns:p14="http://schemas.microsoft.com/office/powerpoint/2010/main" val="928868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Водоём не место для прогулок!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" y="1988840"/>
            <a:ext cx="5491501" cy="3657105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173" y="1988840"/>
            <a:ext cx="3634827" cy="3634827"/>
          </a:xfrm>
        </p:spPr>
      </p:pic>
    </p:spTree>
    <p:extLst>
      <p:ext uri="{BB962C8B-B14F-4D97-AF65-F5344CB8AC3E}">
        <p14:creationId xmlns:p14="http://schemas.microsoft.com/office/powerpoint/2010/main" val="31666342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</TotalTime>
  <Words>132</Words>
  <Application>Microsoft Office PowerPoint</Application>
  <PresentationFormat>Экран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ПДД  и правила безопасности  для всех</vt:lpstr>
      <vt:lpstr>Чтобы не было беды ,  дорогу где надо переходи!!!</vt:lpstr>
      <vt:lpstr>Найди нужный знак и смело иди , но по сторонам гляди!</vt:lpstr>
      <vt:lpstr>Под землю спускайся и машин не бойся!</vt:lpstr>
      <vt:lpstr>Можешь поверху пройти , машин не встретишь на пути!</vt:lpstr>
      <vt:lpstr>Не отвлекай водителя , от этого зависит и твоя жизнь!</vt:lpstr>
      <vt:lpstr>Железная дорога - опасное место!</vt:lpstr>
      <vt:lpstr>трагедии можно было избежать.</vt:lpstr>
      <vt:lpstr>Водоём не место для прогулок!</vt:lpstr>
      <vt:lpstr>Если случилась беда ищи подручные средства , близко не подходи.</vt:lpstr>
      <vt:lpstr>Вызывай спасателей</vt:lpstr>
      <vt:lpstr>Отдыхай и катайся в специально отведённых для этого местах!</vt:lpstr>
      <vt:lpstr>Дома будь осторожен с огнём!!! Звони     01</vt:lpstr>
      <vt:lpstr>Не туши пожар самостоятельно ,       звони 01</vt:lpstr>
      <vt:lpstr>Не навреди красоте в лесу</vt:lpstr>
      <vt:lpstr>Если в лесу ты увидел пожар , быстро звони в МЧС и беги! Бежать надо так, чтоб ветер дул тебе на встречу.</vt:lpstr>
      <vt:lpstr>Не забывай эти простые правила и Ваша семья всегда будет счастливой</vt:lpstr>
      <vt:lpstr>Презентацию подготовила  учитель  ГБОУ СОШ № 800 Купцова Ольга Анатольевна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ПДД  и правила безопасности  для всех</dc:title>
  <dc:creator>user</dc:creator>
  <cp:lastModifiedBy>user</cp:lastModifiedBy>
  <cp:revision>5</cp:revision>
  <dcterms:created xsi:type="dcterms:W3CDTF">2012-12-21T09:01:10Z</dcterms:created>
  <dcterms:modified xsi:type="dcterms:W3CDTF">2012-12-21T11:25:40Z</dcterms:modified>
</cp:coreProperties>
</file>