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drawing6.xml" ContentType="application/vnd.ms-office.drawingml.diagramDrawing+xml"/>
  <Override PartName="/ppt/diagrams/quickStyle8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231" autoAdjust="0"/>
  </p:normalViewPr>
  <p:slideViewPr>
    <p:cSldViewPr>
      <p:cViewPr varScale="1">
        <p:scale>
          <a:sx n="82" d="100"/>
          <a:sy n="82" d="100"/>
        </p:scale>
        <p:origin x="-12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Тыс.чел.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Исправительные колонии </c:v>
                </c:pt>
                <c:pt idx="1">
                  <c:v>Воспитательные колонии</c:v>
                </c:pt>
                <c:pt idx="2">
                  <c:v>Следственные изоляторы и тюрьмы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700</c:v>
                </c:pt>
                <c:pt idx="1">
                  <c:v>16</c:v>
                </c:pt>
                <c:pt idx="2">
                  <c:v>150</c:v>
                </c:pt>
              </c:numCache>
            </c:numRef>
          </c:val>
        </c:ser>
        <c:dLbls/>
        <c:axId val="108598784"/>
        <c:axId val="108600320"/>
      </c:barChart>
      <c:catAx>
        <c:axId val="108598784"/>
        <c:scaling>
          <c:orientation val="minMax"/>
        </c:scaling>
        <c:axPos val="b"/>
        <c:tickLblPos val="nextTo"/>
        <c:crossAx val="108600320"/>
        <c:crosses val="autoZero"/>
        <c:auto val="1"/>
        <c:lblAlgn val="ctr"/>
        <c:lblOffset val="100"/>
      </c:catAx>
      <c:valAx>
        <c:axId val="108600320"/>
        <c:scaling>
          <c:orientation val="minMax"/>
        </c:scaling>
        <c:axPos val="l"/>
        <c:majorGridlines/>
        <c:numFmt formatCode="General" sourceLinked="1"/>
        <c:tickLblPos val="nextTo"/>
        <c:crossAx val="10859878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F48ED8-CDDD-4A6D-8EAB-34EAB0D70E53}" type="doc">
      <dgm:prSet loTypeId="urn:microsoft.com/office/officeart/2005/8/layout/pList2#1" loCatId="picture" qsTypeId="urn:microsoft.com/office/officeart/2005/8/quickstyle/simple1" qsCatId="simple" csTypeId="urn:microsoft.com/office/officeart/2005/8/colors/accent1_2" csCatId="accent1" phldr="1"/>
      <dgm:spPr/>
    </dgm:pt>
    <dgm:pt modelId="{EE4B0EF5-7ED8-4565-88E5-9E285E505FB2}">
      <dgm:prSet phldrT="[Текст]"/>
      <dgm:spPr/>
      <dgm:t>
        <a:bodyPr/>
        <a:lstStyle/>
        <a:p>
          <a:r>
            <a:rPr lang="ru-RU" dirty="0" smtClean="0"/>
            <a:t>ГРАЖДАНЕ (С 16 ЛЕТ)</a:t>
          </a:r>
        </a:p>
        <a:p>
          <a:endParaRPr lang="ru-RU" dirty="0" smtClean="0"/>
        </a:p>
        <a:p>
          <a:r>
            <a:rPr lang="ru-RU" dirty="0" smtClean="0"/>
            <a:t>ДО 25 МРОТ</a:t>
          </a:r>
          <a:endParaRPr lang="ru-RU" dirty="0"/>
        </a:p>
      </dgm:t>
    </dgm:pt>
    <dgm:pt modelId="{0F50D836-FC0C-4769-96BB-8F2370EB2C6E}" type="parTrans" cxnId="{EB953888-FE3A-4B4A-A4DC-DF5ACC2CAA58}">
      <dgm:prSet/>
      <dgm:spPr/>
      <dgm:t>
        <a:bodyPr/>
        <a:lstStyle/>
        <a:p>
          <a:endParaRPr lang="ru-RU"/>
        </a:p>
      </dgm:t>
    </dgm:pt>
    <dgm:pt modelId="{26EAC56E-504E-4F31-8A37-C6C1980FC146}" type="sibTrans" cxnId="{EB953888-FE3A-4B4A-A4DC-DF5ACC2CAA58}">
      <dgm:prSet/>
      <dgm:spPr/>
      <dgm:t>
        <a:bodyPr/>
        <a:lstStyle/>
        <a:p>
          <a:endParaRPr lang="ru-RU"/>
        </a:p>
      </dgm:t>
    </dgm:pt>
    <dgm:pt modelId="{AEBEFADC-9898-4FB1-9E4A-9032547BB7B2}">
      <dgm:prSet phldrT="[Текст]"/>
      <dgm:spPr/>
      <dgm:t>
        <a:bodyPr/>
        <a:lstStyle/>
        <a:p>
          <a:r>
            <a:rPr lang="ru-RU" dirty="0" smtClean="0"/>
            <a:t>ДОЛЖНОСТНЫЕ ЛИЦА</a:t>
          </a:r>
        </a:p>
        <a:p>
          <a:endParaRPr lang="ru-RU" dirty="0" smtClean="0"/>
        </a:p>
        <a:p>
          <a:r>
            <a:rPr lang="ru-RU" dirty="0" smtClean="0"/>
            <a:t>ДО 50 МРОТ</a:t>
          </a:r>
          <a:endParaRPr lang="ru-RU" dirty="0"/>
        </a:p>
      </dgm:t>
    </dgm:pt>
    <dgm:pt modelId="{2D7718AE-E100-4C06-9F18-2197D82AF18D}" type="parTrans" cxnId="{2BFE58D9-618A-4DBE-BAF3-6A7A69A2E076}">
      <dgm:prSet/>
      <dgm:spPr/>
      <dgm:t>
        <a:bodyPr/>
        <a:lstStyle/>
        <a:p>
          <a:endParaRPr lang="ru-RU"/>
        </a:p>
      </dgm:t>
    </dgm:pt>
    <dgm:pt modelId="{8C3D243D-84CA-4C2C-945A-C16C28B94A21}" type="sibTrans" cxnId="{2BFE58D9-618A-4DBE-BAF3-6A7A69A2E076}">
      <dgm:prSet/>
      <dgm:spPr/>
      <dgm:t>
        <a:bodyPr/>
        <a:lstStyle/>
        <a:p>
          <a:endParaRPr lang="ru-RU"/>
        </a:p>
      </dgm:t>
    </dgm:pt>
    <dgm:pt modelId="{1C8B67A9-D67B-4D47-B5D0-9F60879D2E01}">
      <dgm:prSet phldrT="[Текст]"/>
      <dgm:spPr/>
      <dgm:t>
        <a:bodyPr/>
        <a:lstStyle/>
        <a:p>
          <a:r>
            <a:rPr lang="ru-RU" dirty="0" smtClean="0"/>
            <a:t>ЮРИДИЧЕСКИЕ ЛИЦА</a:t>
          </a:r>
        </a:p>
        <a:p>
          <a:endParaRPr lang="ru-RU" dirty="0" smtClean="0"/>
        </a:p>
        <a:p>
          <a:r>
            <a:rPr lang="ru-RU" dirty="0" smtClean="0"/>
            <a:t>ДО 1000 МРОТ</a:t>
          </a:r>
          <a:endParaRPr lang="ru-RU" dirty="0"/>
        </a:p>
      </dgm:t>
    </dgm:pt>
    <dgm:pt modelId="{B046AB60-C133-4189-81F5-908DE9AE8754}" type="parTrans" cxnId="{2519AF03-11F1-47E2-8481-6536E182DA86}">
      <dgm:prSet/>
      <dgm:spPr/>
      <dgm:t>
        <a:bodyPr/>
        <a:lstStyle/>
        <a:p>
          <a:endParaRPr lang="ru-RU"/>
        </a:p>
      </dgm:t>
    </dgm:pt>
    <dgm:pt modelId="{FD5660E9-63F0-4F6B-8F11-9991007A8A9E}" type="sibTrans" cxnId="{2519AF03-11F1-47E2-8481-6536E182DA86}">
      <dgm:prSet/>
      <dgm:spPr/>
      <dgm:t>
        <a:bodyPr/>
        <a:lstStyle/>
        <a:p>
          <a:endParaRPr lang="ru-RU"/>
        </a:p>
      </dgm:t>
    </dgm:pt>
    <dgm:pt modelId="{F518535C-F212-4C2D-9353-E114055D18DC}" type="pres">
      <dgm:prSet presAssocID="{AFF48ED8-CDDD-4A6D-8EAB-34EAB0D70E53}" presName="Name0" presStyleCnt="0">
        <dgm:presLayoutVars>
          <dgm:dir/>
          <dgm:resizeHandles val="exact"/>
        </dgm:presLayoutVars>
      </dgm:prSet>
      <dgm:spPr/>
    </dgm:pt>
    <dgm:pt modelId="{4D2B79F4-5014-4F8B-80ED-677DB13C50FD}" type="pres">
      <dgm:prSet presAssocID="{AFF48ED8-CDDD-4A6D-8EAB-34EAB0D70E53}" presName="bkgdShp" presStyleLbl="alignAccFollowNode1" presStyleIdx="0" presStyleCnt="1"/>
      <dgm:spPr/>
    </dgm:pt>
    <dgm:pt modelId="{880666D9-6B43-4AF4-9A54-E482488DEBED}" type="pres">
      <dgm:prSet presAssocID="{AFF48ED8-CDDD-4A6D-8EAB-34EAB0D70E53}" presName="linComp" presStyleCnt="0"/>
      <dgm:spPr/>
    </dgm:pt>
    <dgm:pt modelId="{8FE928EE-CF2C-47AD-9598-D9BA4E75D48C}" type="pres">
      <dgm:prSet presAssocID="{EE4B0EF5-7ED8-4565-88E5-9E285E505FB2}" presName="compNode" presStyleCnt="0"/>
      <dgm:spPr/>
    </dgm:pt>
    <dgm:pt modelId="{BA3F575F-90BC-457D-A17D-3A96207EFE9A}" type="pres">
      <dgm:prSet presAssocID="{EE4B0EF5-7ED8-4565-88E5-9E285E505FB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D3192E-26EC-433C-8F72-B3399D46EC51}" type="pres">
      <dgm:prSet presAssocID="{EE4B0EF5-7ED8-4565-88E5-9E285E505FB2}" presName="invisiNode" presStyleLbl="node1" presStyleIdx="0" presStyleCnt="3"/>
      <dgm:spPr/>
    </dgm:pt>
    <dgm:pt modelId="{19AE8558-17AD-4B99-A5EC-4F8B1697B646}" type="pres">
      <dgm:prSet presAssocID="{EE4B0EF5-7ED8-4565-88E5-9E285E505FB2}" presName="imagNode" presStyleLbl="fgImgPlace1" presStyleIdx="0" presStyleCnt="3"/>
      <dgm:spPr/>
    </dgm:pt>
    <dgm:pt modelId="{1A6B39B7-7AE6-4D4E-ABC6-A79F4136E01E}" type="pres">
      <dgm:prSet presAssocID="{26EAC56E-504E-4F31-8A37-C6C1980FC146}" presName="sibTrans" presStyleLbl="sibTrans2D1" presStyleIdx="0" presStyleCnt="0"/>
      <dgm:spPr/>
      <dgm:t>
        <a:bodyPr/>
        <a:lstStyle/>
        <a:p>
          <a:endParaRPr lang="ru-RU"/>
        </a:p>
      </dgm:t>
    </dgm:pt>
    <dgm:pt modelId="{FAA5ED4B-2273-48B1-9CD9-7DDC6F6A0A32}" type="pres">
      <dgm:prSet presAssocID="{AEBEFADC-9898-4FB1-9E4A-9032547BB7B2}" presName="compNode" presStyleCnt="0"/>
      <dgm:spPr/>
    </dgm:pt>
    <dgm:pt modelId="{8C826E71-E6FE-4A37-9A44-E2E3B0833935}" type="pres">
      <dgm:prSet presAssocID="{AEBEFADC-9898-4FB1-9E4A-9032547BB7B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2A4BDC-95FD-4CFA-B4F4-C0EA4B217911}" type="pres">
      <dgm:prSet presAssocID="{AEBEFADC-9898-4FB1-9E4A-9032547BB7B2}" presName="invisiNode" presStyleLbl="node1" presStyleIdx="1" presStyleCnt="3"/>
      <dgm:spPr/>
    </dgm:pt>
    <dgm:pt modelId="{FFB558C1-97D2-4981-BD1F-4C5DFC977EEB}" type="pres">
      <dgm:prSet presAssocID="{AEBEFADC-9898-4FB1-9E4A-9032547BB7B2}" presName="imagNode" presStyleLbl="fgImgPlace1" presStyleIdx="1" presStyleCnt="3"/>
      <dgm:spPr/>
    </dgm:pt>
    <dgm:pt modelId="{53FDB05E-4B47-4C7C-975C-BFFE8CC5AFBA}" type="pres">
      <dgm:prSet presAssocID="{8C3D243D-84CA-4C2C-945A-C16C28B94A21}" presName="sibTrans" presStyleLbl="sibTrans2D1" presStyleIdx="0" presStyleCnt="0"/>
      <dgm:spPr/>
      <dgm:t>
        <a:bodyPr/>
        <a:lstStyle/>
        <a:p>
          <a:endParaRPr lang="ru-RU"/>
        </a:p>
      </dgm:t>
    </dgm:pt>
    <dgm:pt modelId="{2E29D468-CE4D-4C27-B2C3-D2B61C789B6C}" type="pres">
      <dgm:prSet presAssocID="{1C8B67A9-D67B-4D47-B5D0-9F60879D2E01}" presName="compNode" presStyleCnt="0"/>
      <dgm:spPr/>
    </dgm:pt>
    <dgm:pt modelId="{A0B6CF2F-A666-4AB4-812E-3C5DF852C753}" type="pres">
      <dgm:prSet presAssocID="{1C8B67A9-D67B-4D47-B5D0-9F60879D2E0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6AEF78-AC43-4644-8797-4383E92D4C78}" type="pres">
      <dgm:prSet presAssocID="{1C8B67A9-D67B-4D47-B5D0-9F60879D2E01}" presName="invisiNode" presStyleLbl="node1" presStyleIdx="2" presStyleCnt="3"/>
      <dgm:spPr/>
    </dgm:pt>
    <dgm:pt modelId="{8BD17EE6-B21D-490D-B4F6-3AC5167C4611}" type="pres">
      <dgm:prSet presAssocID="{1C8B67A9-D67B-4D47-B5D0-9F60879D2E01}" presName="imagNode" presStyleLbl="fgImgPlace1" presStyleIdx="2" presStyleCnt="3"/>
      <dgm:spPr/>
    </dgm:pt>
  </dgm:ptLst>
  <dgm:cxnLst>
    <dgm:cxn modelId="{AB5D6360-B0C4-4629-87B7-72EA8264CF6F}" type="presOf" srcId="{1C8B67A9-D67B-4D47-B5D0-9F60879D2E01}" destId="{A0B6CF2F-A666-4AB4-812E-3C5DF852C753}" srcOrd="0" destOrd="0" presId="urn:microsoft.com/office/officeart/2005/8/layout/pList2#1"/>
    <dgm:cxn modelId="{2BFE58D9-618A-4DBE-BAF3-6A7A69A2E076}" srcId="{AFF48ED8-CDDD-4A6D-8EAB-34EAB0D70E53}" destId="{AEBEFADC-9898-4FB1-9E4A-9032547BB7B2}" srcOrd="1" destOrd="0" parTransId="{2D7718AE-E100-4C06-9F18-2197D82AF18D}" sibTransId="{8C3D243D-84CA-4C2C-945A-C16C28B94A21}"/>
    <dgm:cxn modelId="{CADF98D7-1F7F-48AD-9BAE-4EC43371A982}" type="presOf" srcId="{26EAC56E-504E-4F31-8A37-C6C1980FC146}" destId="{1A6B39B7-7AE6-4D4E-ABC6-A79F4136E01E}" srcOrd="0" destOrd="0" presId="urn:microsoft.com/office/officeart/2005/8/layout/pList2#1"/>
    <dgm:cxn modelId="{EB953888-FE3A-4B4A-A4DC-DF5ACC2CAA58}" srcId="{AFF48ED8-CDDD-4A6D-8EAB-34EAB0D70E53}" destId="{EE4B0EF5-7ED8-4565-88E5-9E285E505FB2}" srcOrd="0" destOrd="0" parTransId="{0F50D836-FC0C-4769-96BB-8F2370EB2C6E}" sibTransId="{26EAC56E-504E-4F31-8A37-C6C1980FC146}"/>
    <dgm:cxn modelId="{2519AF03-11F1-47E2-8481-6536E182DA86}" srcId="{AFF48ED8-CDDD-4A6D-8EAB-34EAB0D70E53}" destId="{1C8B67A9-D67B-4D47-B5D0-9F60879D2E01}" srcOrd="2" destOrd="0" parTransId="{B046AB60-C133-4189-81F5-908DE9AE8754}" sibTransId="{FD5660E9-63F0-4F6B-8F11-9991007A8A9E}"/>
    <dgm:cxn modelId="{71B36E70-61AD-4CFD-B68E-A37355FB4482}" type="presOf" srcId="{AEBEFADC-9898-4FB1-9E4A-9032547BB7B2}" destId="{8C826E71-E6FE-4A37-9A44-E2E3B0833935}" srcOrd="0" destOrd="0" presId="urn:microsoft.com/office/officeart/2005/8/layout/pList2#1"/>
    <dgm:cxn modelId="{E1C4CCC5-E835-49BB-B503-3FDF1F0EBD90}" type="presOf" srcId="{EE4B0EF5-7ED8-4565-88E5-9E285E505FB2}" destId="{BA3F575F-90BC-457D-A17D-3A96207EFE9A}" srcOrd="0" destOrd="0" presId="urn:microsoft.com/office/officeart/2005/8/layout/pList2#1"/>
    <dgm:cxn modelId="{5D99C793-8B33-4876-BA09-FBC5CC2E166E}" type="presOf" srcId="{AFF48ED8-CDDD-4A6D-8EAB-34EAB0D70E53}" destId="{F518535C-F212-4C2D-9353-E114055D18DC}" srcOrd="0" destOrd="0" presId="urn:microsoft.com/office/officeart/2005/8/layout/pList2#1"/>
    <dgm:cxn modelId="{7FB4FA5B-7844-456E-B5EF-5D8DB37EED28}" type="presOf" srcId="{8C3D243D-84CA-4C2C-945A-C16C28B94A21}" destId="{53FDB05E-4B47-4C7C-975C-BFFE8CC5AFBA}" srcOrd="0" destOrd="0" presId="urn:microsoft.com/office/officeart/2005/8/layout/pList2#1"/>
    <dgm:cxn modelId="{CEB10453-BF3B-4B8B-9AB7-27B054DAAF80}" type="presParOf" srcId="{F518535C-F212-4C2D-9353-E114055D18DC}" destId="{4D2B79F4-5014-4F8B-80ED-677DB13C50FD}" srcOrd="0" destOrd="0" presId="urn:microsoft.com/office/officeart/2005/8/layout/pList2#1"/>
    <dgm:cxn modelId="{A1D062F8-A610-4668-B8E5-B65A743FF6FB}" type="presParOf" srcId="{F518535C-F212-4C2D-9353-E114055D18DC}" destId="{880666D9-6B43-4AF4-9A54-E482488DEBED}" srcOrd="1" destOrd="0" presId="urn:microsoft.com/office/officeart/2005/8/layout/pList2#1"/>
    <dgm:cxn modelId="{45F40FD7-A3EA-4D87-A3C7-814D5780A922}" type="presParOf" srcId="{880666D9-6B43-4AF4-9A54-E482488DEBED}" destId="{8FE928EE-CF2C-47AD-9598-D9BA4E75D48C}" srcOrd="0" destOrd="0" presId="urn:microsoft.com/office/officeart/2005/8/layout/pList2#1"/>
    <dgm:cxn modelId="{11FECF66-7A6B-446B-A90B-86545C78FD6B}" type="presParOf" srcId="{8FE928EE-CF2C-47AD-9598-D9BA4E75D48C}" destId="{BA3F575F-90BC-457D-A17D-3A96207EFE9A}" srcOrd="0" destOrd="0" presId="urn:microsoft.com/office/officeart/2005/8/layout/pList2#1"/>
    <dgm:cxn modelId="{AA732255-66E9-4AE5-8FC5-C0C1738D7FEF}" type="presParOf" srcId="{8FE928EE-CF2C-47AD-9598-D9BA4E75D48C}" destId="{64D3192E-26EC-433C-8F72-B3399D46EC51}" srcOrd="1" destOrd="0" presId="urn:microsoft.com/office/officeart/2005/8/layout/pList2#1"/>
    <dgm:cxn modelId="{247C3B81-DA28-4339-AD3C-50AED07BD711}" type="presParOf" srcId="{8FE928EE-CF2C-47AD-9598-D9BA4E75D48C}" destId="{19AE8558-17AD-4B99-A5EC-4F8B1697B646}" srcOrd="2" destOrd="0" presId="urn:microsoft.com/office/officeart/2005/8/layout/pList2#1"/>
    <dgm:cxn modelId="{939E1527-7BFA-4CC2-BEDB-2F8F77120733}" type="presParOf" srcId="{880666D9-6B43-4AF4-9A54-E482488DEBED}" destId="{1A6B39B7-7AE6-4D4E-ABC6-A79F4136E01E}" srcOrd="1" destOrd="0" presId="urn:microsoft.com/office/officeart/2005/8/layout/pList2#1"/>
    <dgm:cxn modelId="{F3EF1AB2-295E-4CC1-A809-0F80111BBCFE}" type="presParOf" srcId="{880666D9-6B43-4AF4-9A54-E482488DEBED}" destId="{FAA5ED4B-2273-48B1-9CD9-7DDC6F6A0A32}" srcOrd="2" destOrd="0" presId="urn:microsoft.com/office/officeart/2005/8/layout/pList2#1"/>
    <dgm:cxn modelId="{2F47F626-F8D8-495B-895A-ED77E7ACBE4E}" type="presParOf" srcId="{FAA5ED4B-2273-48B1-9CD9-7DDC6F6A0A32}" destId="{8C826E71-E6FE-4A37-9A44-E2E3B0833935}" srcOrd="0" destOrd="0" presId="urn:microsoft.com/office/officeart/2005/8/layout/pList2#1"/>
    <dgm:cxn modelId="{0E7BE43C-11A7-4769-B5A5-4A0F9AA21C5D}" type="presParOf" srcId="{FAA5ED4B-2273-48B1-9CD9-7DDC6F6A0A32}" destId="{612A4BDC-95FD-4CFA-B4F4-C0EA4B217911}" srcOrd="1" destOrd="0" presId="urn:microsoft.com/office/officeart/2005/8/layout/pList2#1"/>
    <dgm:cxn modelId="{F1CF50F9-54B5-4D4A-9BB0-FC2AE14F1A61}" type="presParOf" srcId="{FAA5ED4B-2273-48B1-9CD9-7DDC6F6A0A32}" destId="{FFB558C1-97D2-4981-BD1F-4C5DFC977EEB}" srcOrd="2" destOrd="0" presId="urn:microsoft.com/office/officeart/2005/8/layout/pList2#1"/>
    <dgm:cxn modelId="{0069790C-B23E-4679-94FE-9812D08F8BED}" type="presParOf" srcId="{880666D9-6B43-4AF4-9A54-E482488DEBED}" destId="{53FDB05E-4B47-4C7C-975C-BFFE8CC5AFBA}" srcOrd="3" destOrd="0" presId="urn:microsoft.com/office/officeart/2005/8/layout/pList2#1"/>
    <dgm:cxn modelId="{9A3A9F7D-4F0C-45B8-8671-2225FC5DEF69}" type="presParOf" srcId="{880666D9-6B43-4AF4-9A54-E482488DEBED}" destId="{2E29D468-CE4D-4C27-B2C3-D2B61C789B6C}" srcOrd="4" destOrd="0" presId="urn:microsoft.com/office/officeart/2005/8/layout/pList2#1"/>
    <dgm:cxn modelId="{46287A38-FDE4-44C7-ABFA-8B1D1A1632B8}" type="presParOf" srcId="{2E29D468-CE4D-4C27-B2C3-D2B61C789B6C}" destId="{A0B6CF2F-A666-4AB4-812E-3C5DF852C753}" srcOrd="0" destOrd="0" presId="urn:microsoft.com/office/officeart/2005/8/layout/pList2#1"/>
    <dgm:cxn modelId="{5FAD7DD3-883D-4F75-A421-725229F73B96}" type="presParOf" srcId="{2E29D468-CE4D-4C27-B2C3-D2B61C789B6C}" destId="{B76AEF78-AC43-4644-8797-4383E92D4C78}" srcOrd="1" destOrd="0" presId="urn:microsoft.com/office/officeart/2005/8/layout/pList2#1"/>
    <dgm:cxn modelId="{1261CB4A-6207-4D79-9876-AC2FC84449B2}" type="presParOf" srcId="{2E29D468-CE4D-4C27-B2C3-D2B61C789B6C}" destId="{8BD17EE6-B21D-490D-B4F6-3AC5167C4611}" srcOrd="2" destOrd="0" presId="urn:microsoft.com/office/officeart/2005/8/layout/pList2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2B4A26-ECA7-41D3-8B12-1F3714DE87B1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5DBD9C-3027-4A2B-BBA7-C0E98F524A9C}">
      <dgm:prSet phldrT="[Текст]"/>
      <dgm:spPr/>
      <dgm:t>
        <a:bodyPr/>
        <a:lstStyle/>
        <a:p>
          <a:r>
            <a:rPr lang="ru-RU" dirty="0" smtClean="0"/>
            <a:t>ПРЕДУПРЕЖДЕНИЕ</a:t>
          </a:r>
          <a:endParaRPr lang="ru-RU" dirty="0"/>
        </a:p>
      </dgm:t>
    </dgm:pt>
    <dgm:pt modelId="{7BEEFADD-2AF2-4D49-BB71-750A02AF9ACE}" type="parTrans" cxnId="{76AB4D9D-C1BB-4407-A58E-F84A843921A4}">
      <dgm:prSet/>
      <dgm:spPr/>
      <dgm:t>
        <a:bodyPr/>
        <a:lstStyle/>
        <a:p>
          <a:endParaRPr lang="ru-RU"/>
        </a:p>
      </dgm:t>
    </dgm:pt>
    <dgm:pt modelId="{2D542F0B-3BBC-45E9-A6FA-5A9497DC87EB}" type="sibTrans" cxnId="{76AB4D9D-C1BB-4407-A58E-F84A843921A4}">
      <dgm:prSet/>
      <dgm:spPr/>
      <dgm:t>
        <a:bodyPr/>
        <a:lstStyle/>
        <a:p>
          <a:endParaRPr lang="ru-RU"/>
        </a:p>
      </dgm:t>
    </dgm:pt>
    <dgm:pt modelId="{6FD4D4DA-86CB-4C9C-B6E5-55A7D0A1903D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КОНФИСКАЦИЯ</a:t>
          </a:r>
          <a:endParaRPr lang="ru-RU" dirty="0"/>
        </a:p>
      </dgm:t>
    </dgm:pt>
    <dgm:pt modelId="{619B6ACF-2B87-4841-A002-6E96B57669BC}" type="parTrans" cxnId="{2271097F-98BF-40D8-94BC-24D7D4157AD9}">
      <dgm:prSet/>
      <dgm:spPr/>
      <dgm:t>
        <a:bodyPr/>
        <a:lstStyle/>
        <a:p>
          <a:endParaRPr lang="ru-RU"/>
        </a:p>
      </dgm:t>
    </dgm:pt>
    <dgm:pt modelId="{D7C04CA3-0328-4723-A501-E1E9E805376F}" type="sibTrans" cxnId="{2271097F-98BF-40D8-94BC-24D7D4157AD9}">
      <dgm:prSet/>
      <dgm:spPr/>
      <dgm:t>
        <a:bodyPr/>
        <a:lstStyle/>
        <a:p>
          <a:endParaRPr lang="ru-RU"/>
        </a:p>
      </dgm:t>
    </dgm:pt>
    <dgm:pt modelId="{130A2A0E-2AA1-4BCD-8366-2B0FA1E942E7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ЛИШЕНИЕ </a:t>
          </a:r>
        </a:p>
        <a:p>
          <a:r>
            <a:rPr lang="ru-RU" dirty="0" smtClean="0"/>
            <a:t>ПРАВ</a:t>
          </a:r>
          <a:endParaRPr lang="ru-RU" dirty="0"/>
        </a:p>
      </dgm:t>
    </dgm:pt>
    <dgm:pt modelId="{455AD717-5F40-4E62-B605-29D0AC63DB32}" type="parTrans" cxnId="{07481AB5-46AF-4D8E-9EE5-C67CA767CE13}">
      <dgm:prSet/>
      <dgm:spPr/>
      <dgm:t>
        <a:bodyPr/>
        <a:lstStyle/>
        <a:p>
          <a:endParaRPr lang="ru-RU"/>
        </a:p>
      </dgm:t>
    </dgm:pt>
    <dgm:pt modelId="{298AD594-6EA8-4682-B7C5-4C17A5627FDE}" type="sibTrans" cxnId="{07481AB5-46AF-4D8E-9EE5-C67CA767CE13}">
      <dgm:prSet/>
      <dgm:spPr/>
      <dgm:t>
        <a:bodyPr/>
        <a:lstStyle/>
        <a:p>
          <a:endParaRPr lang="ru-RU"/>
        </a:p>
      </dgm:t>
    </dgm:pt>
    <dgm:pt modelId="{6829A350-B15C-4DF0-A94B-CA980C7AEE82}">
      <dgm:prSet phldrT="[Текст]"/>
      <dgm:spPr/>
      <dgm:t>
        <a:bodyPr/>
        <a:lstStyle/>
        <a:p>
          <a:r>
            <a:rPr lang="ru-RU" dirty="0" smtClean="0"/>
            <a:t>ШТРАФ</a:t>
          </a:r>
          <a:endParaRPr lang="ru-RU" dirty="0"/>
        </a:p>
      </dgm:t>
    </dgm:pt>
    <dgm:pt modelId="{7FE2DC7B-FE22-46FF-B07A-307103A7A187}" type="parTrans" cxnId="{67C3CC98-FB7E-4F96-A633-EBEB1402C41B}">
      <dgm:prSet/>
      <dgm:spPr/>
      <dgm:t>
        <a:bodyPr/>
        <a:lstStyle/>
        <a:p>
          <a:endParaRPr lang="ru-RU"/>
        </a:p>
      </dgm:t>
    </dgm:pt>
    <dgm:pt modelId="{2AE0E7CA-48E2-4296-ACC5-7A062A4C8417}" type="sibTrans" cxnId="{67C3CC98-FB7E-4F96-A633-EBEB1402C41B}">
      <dgm:prSet/>
      <dgm:spPr/>
      <dgm:t>
        <a:bodyPr/>
        <a:lstStyle/>
        <a:p>
          <a:endParaRPr lang="ru-RU"/>
        </a:p>
      </dgm:t>
    </dgm:pt>
    <dgm:pt modelId="{56B75DA0-592E-4363-AC2A-DA3ABC804C7D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АРЕСТ</a:t>
          </a:r>
        </a:p>
        <a:p>
          <a:r>
            <a:rPr lang="ru-RU" dirty="0" smtClean="0"/>
            <a:t>(15 СУТОК)</a:t>
          </a:r>
          <a:endParaRPr lang="ru-RU" dirty="0"/>
        </a:p>
      </dgm:t>
    </dgm:pt>
    <dgm:pt modelId="{D65CC367-802D-4C42-94DC-895F0DBB31D4}" type="parTrans" cxnId="{A0231D1C-61DD-40F1-86F4-EAF675E1F6A6}">
      <dgm:prSet/>
      <dgm:spPr/>
      <dgm:t>
        <a:bodyPr/>
        <a:lstStyle/>
        <a:p>
          <a:endParaRPr lang="ru-RU"/>
        </a:p>
      </dgm:t>
    </dgm:pt>
    <dgm:pt modelId="{BF85023F-ACFF-4D6E-BB68-317C307FDDCC}" type="sibTrans" cxnId="{A0231D1C-61DD-40F1-86F4-EAF675E1F6A6}">
      <dgm:prSet/>
      <dgm:spPr/>
      <dgm:t>
        <a:bodyPr/>
        <a:lstStyle/>
        <a:p>
          <a:endParaRPr lang="ru-RU"/>
        </a:p>
      </dgm:t>
    </dgm:pt>
    <dgm:pt modelId="{73D529AD-A8E2-4E2C-B2E6-C466F2E27948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ВЫДВОРЕНИЕ </a:t>
          </a:r>
          <a:endParaRPr lang="ru-RU" dirty="0"/>
        </a:p>
      </dgm:t>
    </dgm:pt>
    <dgm:pt modelId="{5D7215FB-B858-4EDD-A9DC-353B8C2ED491}" type="parTrans" cxnId="{2BFAD747-3CDD-4A6E-BBB7-22FEEFEE6DFA}">
      <dgm:prSet/>
      <dgm:spPr/>
      <dgm:t>
        <a:bodyPr/>
        <a:lstStyle/>
        <a:p>
          <a:endParaRPr lang="ru-RU"/>
        </a:p>
      </dgm:t>
    </dgm:pt>
    <dgm:pt modelId="{74C69FBD-4E07-4CB3-A86F-9A695B0DBB60}" type="sibTrans" cxnId="{2BFAD747-3CDD-4A6E-BBB7-22FEEFEE6DFA}">
      <dgm:prSet/>
      <dgm:spPr/>
      <dgm:t>
        <a:bodyPr/>
        <a:lstStyle/>
        <a:p>
          <a:endParaRPr lang="ru-RU"/>
        </a:p>
      </dgm:t>
    </dgm:pt>
    <dgm:pt modelId="{3CC98943-6C86-438E-8578-7D21188F163E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ВОЗМЕЗДНОЕ</a:t>
          </a:r>
        </a:p>
        <a:p>
          <a:r>
            <a:rPr lang="ru-RU" dirty="0" smtClean="0"/>
            <a:t>ИЗЪЯТИЕ</a:t>
          </a:r>
          <a:endParaRPr lang="ru-RU" dirty="0"/>
        </a:p>
      </dgm:t>
    </dgm:pt>
    <dgm:pt modelId="{5248AE3A-0009-4360-8C8D-BF169447AB0A}" type="parTrans" cxnId="{CD06A767-A863-47B2-908F-7A48452EB9CE}">
      <dgm:prSet/>
      <dgm:spPr/>
      <dgm:t>
        <a:bodyPr/>
        <a:lstStyle/>
        <a:p>
          <a:endParaRPr lang="ru-RU"/>
        </a:p>
      </dgm:t>
    </dgm:pt>
    <dgm:pt modelId="{CDA758CF-0FD7-4516-A830-0314E75AE151}" type="sibTrans" cxnId="{CD06A767-A863-47B2-908F-7A48452EB9CE}">
      <dgm:prSet/>
      <dgm:spPr/>
      <dgm:t>
        <a:bodyPr/>
        <a:lstStyle/>
        <a:p>
          <a:endParaRPr lang="ru-RU"/>
        </a:p>
      </dgm:t>
    </dgm:pt>
    <dgm:pt modelId="{6039C856-C194-4C54-86FA-DBA17C5A9A1E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ОГРАНИЧЕНИЕ</a:t>
          </a:r>
        </a:p>
        <a:p>
          <a:r>
            <a:rPr lang="ru-RU" dirty="0" smtClean="0"/>
            <a:t>ДЕЯТЕЛЬНОСТИ</a:t>
          </a:r>
          <a:endParaRPr lang="ru-RU" dirty="0"/>
        </a:p>
      </dgm:t>
    </dgm:pt>
    <dgm:pt modelId="{0C635AEE-85E5-4C60-8CA0-B162BA9BCD54}" type="parTrans" cxnId="{DFABCCB6-F769-49D7-8677-B65DA99ACBF7}">
      <dgm:prSet/>
      <dgm:spPr/>
      <dgm:t>
        <a:bodyPr/>
        <a:lstStyle/>
        <a:p>
          <a:endParaRPr lang="ru-RU"/>
        </a:p>
      </dgm:t>
    </dgm:pt>
    <dgm:pt modelId="{3E100017-9D46-4E88-900F-D771F0DA2952}" type="sibTrans" cxnId="{DFABCCB6-F769-49D7-8677-B65DA99ACBF7}">
      <dgm:prSet/>
      <dgm:spPr/>
      <dgm:t>
        <a:bodyPr/>
        <a:lstStyle/>
        <a:p>
          <a:endParaRPr lang="ru-RU"/>
        </a:p>
      </dgm:t>
    </dgm:pt>
    <dgm:pt modelId="{B65AACB0-8844-493F-BE2E-40089A8C0672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ВЫЧЕТЫ ИЗ</a:t>
          </a:r>
        </a:p>
        <a:p>
          <a:r>
            <a:rPr lang="ru-RU" dirty="0" smtClean="0"/>
            <a:t>ЗАРПЛАТЫ</a:t>
          </a:r>
          <a:endParaRPr lang="ru-RU" dirty="0"/>
        </a:p>
      </dgm:t>
    </dgm:pt>
    <dgm:pt modelId="{EE664BBD-9EFC-4D40-A462-50A3853FD77B}" type="parTrans" cxnId="{6B12616B-3F02-491A-9D96-D221D1E39688}">
      <dgm:prSet/>
      <dgm:spPr/>
      <dgm:t>
        <a:bodyPr/>
        <a:lstStyle/>
        <a:p>
          <a:endParaRPr lang="ru-RU"/>
        </a:p>
      </dgm:t>
    </dgm:pt>
    <dgm:pt modelId="{C9CB1210-625E-46AC-AF7F-66AC30C6FBDC}" type="sibTrans" cxnId="{6B12616B-3F02-491A-9D96-D221D1E39688}">
      <dgm:prSet/>
      <dgm:spPr/>
      <dgm:t>
        <a:bodyPr/>
        <a:lstStyle/>
        <a:p>
          <a:endParaRPr lang="ru-RU"/>
        </a:p>
      </dgm:t>
    </dgm:pt>
    <dgm:pt modelId="{0661F005-79AB-4AB9-9C32-9D431C141812}" type="pres">
      <dgm:prSet presAssocID="{EA2B4A26-ECA7-41D3-8B12-1F3714DE87B1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120DFB7-30D7-486D-AA7D-5C084F75ABA6}" type="pres">
      <dgm:prSet presAssocID="{0B5DBD9C-3027-4A2B-BBA7-C0E98F524A9C}" presName="horFlow" presStyleCnt="0"/>
      <dgm:spPr/>
    </dgm:pt>
    <dgm:pt modelId="{8B59BF40-9176-494C-A9F5-76B09A86E919}" type="pres">
      <dgm:prSet presAssocID="{0B5DBD9C-3027-4A2B-BBA7-C0E98F524A9C}" presName="bigChev" presStyleLbl="node1" presStyleIdx="0" presStyleCnt="3"/>
      <dgm:spPr/>
      <dgm:t>
        <a:bodyPr/>
        <a:lstStyle/>
        <a:p>
          <a:endParaRPr lang="ru-RU"/>
        </a:p>
      </dgm:t>
    </dgm:pt>
    <dgm:pt modelId="{A80EE123-CC43-4773-9244-BD73E9B8FA44}" type="pres">
      <dgm:prSet presAssocID="{619B6ACF-2B87-4841-A002-6E96B57669BC}" presName="parTrans" presStyleCnt="0"/>
      <dgm:spPr/>
    </dgm:pt>
    <dgm:pt modelId="{17EDA54E-7B7B-4F9B-90FE-2F303A4FE530}" type="pres">
      <dgm:prSet presAssocID="{6FD4D4DA-86CB-4C9C-B6E5-55A7D0A1903D}" presName="node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051D87-DEB7-4963-A247-9EFDAC3FC941}" type="pres">
      <dgm:prSet presAssocID="{D7C04CA3-0328-4723-A501-E1E9E805376F}" presName="sibTrans" presStyleCnt="0"/>
      <dgm:spPr/>
    </dgm:pt>
    <dgm:pt modelId="{0BFCEB1F-7579-419E-BE52-890BB4A8D2FB}" type="pres">
      <dgm:prSet presAssocID="{130A2A0E-2AA1-4BCD-8366-2B0FA1E942E7}" presName="node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085B1E-DA68-465C-943F-8333DC9C1B37}" type="pres">
      <dgm:prSet presAssocID="{0B5DBD9C-3027-4A2B-BBA7-C0E98F524A9C}" presName="vSp" presStyleCnt="0"/>
      <dgm:spPr/>
    </dgm:pt>
    <dgm:pt modelId="{9927AACC-5741-4CF6-BCB3-79645FFA8117}" type="pres">
      <dgm:prSet presAssocID="{6829A350-B15C-4DF0-A94B-CA980C7AEE82}" presName="horFlow" presStyleCnt="0"/>
      <dgm:spPr/>
    </dgm:pt>
    <dgm:pt modelId="{1CA29F8B-5F40-4E91-9FEE-E2293A3EDE02}" type="pres">
      <dgm:prSet presAssocID="{6829A350-B15C-4DF0-A94B-CA980C7AEE82}" presName="bigChev" presStyleLbl="node1" presStyleIdx="1" presStyleCnt="3"/>
      <dgm:spPr/>
      <dgm:t>
        <a:bodyPr/>
        <a:lstStyle/>
        <a:p>
          <a:endParaRPr lang="ru-RU"/>
        </a:p>
      </dgm:t>
    </dgm:pt>
    <dgm:pt modelId="{9F3A2C63-E6C4-4DDA-B7E7-A353595BE183}" type="pres">
      <dgm:prSet presAssocID="{D65CC367-802D-4C42-94DC-895F0DBB31D4}" presName="parTrans" presStyleCnt="0"/>
      <dgm:spPr/>
    </dgm:pt>
    <dgm:pt modelId="{FA50B8BD-E601-4503-92FB-37818808D7BE}" type="pres">
      <dgm:prSet presAssocID="{56B75DA0-592E-4363-AC2A-DA3ABC804C7D}" presName="node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DAB3E5-45C5-4494-9EC7-663830F598AF}" type="pres">
      <dgm:prSet presAssocID="{BF85023F-ACFF-4D6E-BB68-317C307FDDCC}" presName="sibTrans" presStyleCnt="0"/>
      <dgm:spPr/>
    </dgm:pt>
    <dgm:pt modelId="{AF4D43B5-7D71-4CF6-84A4-D339F99ED50F}" type="pres">
      <dgm:prSet presAssocID="{73D529AD-A8E2-4E2C-B2E6-C466F2E27948}" presName="node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11B24F-A80D-4C80-8884-7E617F800BED}" type="pres">
      <dgm:prSet presAssocID="{6829A350-B15C-4DF0-A94B-CA980C7AEE82}" presName="vSp" presStyleCnt="0"/>
      <dgm:spPr/>
    </dgm:pt>
    <dgm:pt modelId="{07288A7E-5C9C-4575-973B-17B52444B62E}" type="pres">
      <dgm:prSet presAssocID="{3CC98943-6C86-438E-8578-7D21188F163E}" presName="horFlow" presStyleCnt="0"/>
      <dgm:spPr/>
    </dgm:pt>
    <dgm:pt modelId="{21F27CCB-7A29-4458-9AD1-4F04831E1A68}" type="pres">
      <dgm:prSet presAssocID="{3CC98943-6C86-438E-8578-7D21188F163E}" presName="bigChev" presStyleLbl="node1" presStyleIdx="2" presStyleCnt="3" custScaleY="76235"/>
      <dgm:spPr/>
      <dgm:t>
        <a:bodyPr/>
        <a:lstStyle/>
        <a:p>
          <a:endParaRPr lang="ru-RU"/>
        </a:p>
      </dgm:t>
    </dgm:pt>
    <dgm:pt modelId="{F60DCF96-A7EE-47DB-8A91-C5EDE23384FA}" type="pres">
      <dgm:prSet presAssocID="{0C635AEE-85E5-4C60-8CA0-B162BA9BCD54}" presName="parTrans" presStyleCnt="0"/>
      <dgm:spPr/>
    </dgm:pt>
    <dgm:pt modelId="{8176FA6F-14E5-4181-8309-C603EA13CC1E}" type="pres">
      <dgm:prSet presAssocID="{6039C856-C194-4C54-86FA-DBA17C5A9A1E}" presName="node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41A392-7972-4FDA-9D20-70E3D35EB9C1}" type="pres">
      <dgm:prSet presAssocID="{3E100017-9D46-4E88-900F-D771F0DA2952}" presName="sibTrans" presStyleCnt="0"/>
      <dgm:spPr/>
    </dgm:pt>
    <dgm:pt modelId="{046B3925-99FB-4644-B072-FAFC71653AF8}" type="pres">
      <dgm:prSet presAssocID="{B65AACB0-8844-493F-BE2E-40089A8C0672}" presName="node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1EBF25-FCEA-4BEA-AEC6-5EB145D2CA91}" type="presOf" srcId="{0B5DBD9C-3027-4A2B-BBA7-C0E98F524A9C}" destId="{8B59BF40-9176-494C-A9F5-76B09A86E919}" srcOrd="0" destOrd="0" presId="urn:microsoft.com/office/officeart/2005/8/layout/lProcess3"/>
    <dgm:cxn modelId="{07481AB5-46AF-4D8E-9EE5-C67CA767CE13}" srcId="{0B5DBD9C-3027-4A2B-BBA7-C0E98F524A9C}" destId="{130A2A0E-2AA1-4BCD-8366-2B0FA1E942E7}" srcOrd="1" destOrd="0" parTransId="{455AD717-5F40-4E62-B605-29D0AC63DB32}" sibTransId="{298AD594-6EA8-4682-B7C5-4C17A5627FDE}"/>
    <dgm:cxn modelId="{2271097F-98BF-40D8-94BC-24D7D4157AD9}" srcId="{0B5DBD9C-3027-4A2B-BBA7-C0E98F524A9C}" destId="{6FD4D4DA-86CB-4C9C-B6E5-55A7D0A1903D}" srcOrd="0" destOrd="0" parTransId="{619B6ACF-2B87-4841-A002-6E96B57669BC}" sibTransId="{D7C04CA3-0328-4723-A501-E1E9E805376F}"/>
    <dgm:cxn modelId="{67C3CC98-FB7E-4F96-A633-EBEB1402C41B}" srcId="{EA2B4A26-ECA7-41D3-8B12-1F3714DE87B1}" destId="{6829A350-B15C-4DF0-A94B-CA980C7AEE82}" srcOrd="1" destOrd="0" parTransId="{7FE2DC7B-FE22-46FF-B07A-307103A7A187}" sibTransId="{2AE0E7CA-48E2-4296-ACC5-7A062A4C8417}"/>
    <dgm:cxn modelId="{DFABCCB6-F769-49D7-8677-B65DA99ACBF7}" srcId="{3CC98943-6C86-438E-8578-7D21188F163E}" destId="{6039C856-C194-4C54-86FA-DBA17C5A9A1E}" srcOrd="0" destOrd="0" parTransId="{0C635AEE-85E5-4C60-8CA0-B162BA9BCD54}" sibTransId="{3E100017-9D46-4E88-900F-D771F0DA2952}"/>
    <dgm:cxn modelId="{E6F97173-5E35-4413-9FC4-9BF9FC9718B6}" type="presOf" srcId="{130A2A0E-2AA1-4BCD-8366-2B0FA1E942E7}" destId="{0BFCEB1F-7579-419E-BE52-890BB4A8D2FB}" srcOrd="0" destOrd="0" presId="urn:microsoft.com/office/officeart/2005/8/layout/lProcess3"/>
    <dgm:cxn modelId="{6CCDB95D-FF3A-4681-936C-88BF697AA7DA}" type="presOf" srcId="{6FD4D4DA-86CB-4C9C-B6E5-55A7D0A1903D}" destId="{17EDA54E-7B7B-4F9B-90FE-2F303A4FE530}" srcOrd="0" destOrd="0" presId="urn:microsoft.com/office/officeart/2005/8/layout/lProcess3"/>
    <dgm:cxn modelId="{13E8EAAD-BDA8-492B-8435-C8E0E167C702}" type="presOf" srcId="{73D529AD-A8E2-4E2C-B2E6-C466F2E27948}" destId="{AF4D43B5-7D71-4CF6-84A4-D339F99ED50F}" srcOrd="0" destOrd="0" presId="urn:microsoft.com/office/officeart/2005/8/layout/lProcess3"/>
    <dgm:cxn modelId="{A0231D1C-61DD-40F1-86F4-EAF675E1F6A6}" srcId="{6829A350-B15C-4DF0-A94B-CA980C7AEE82}" destId="{56B75DA0-592E-4363-AC2A-DA3ABC804C7D}" srcOrd="0" destOrd="0" parTransId="{D65CC367-802D-4C42-94DC-895F0DBB31D4}" sibTransId="{BF85023F-ACFF-4D6E-BB68-317C307FDDCC}"/>
    <dgm:cxn modelId="{03CF44A1-5CC7-4162-B098-BD622A8B2F49}" type="presOf" srcId="{EA2B4A26-ECA7-41D3-8B12-1F3714DE87B1}" destId="{0661F005-79AB-4AB9-9C32-9D431C141812}" srcOrd="0" destOrd="0" presId="urn:microsoft.com/office/officeart/2005/8/layout/lProcess3"/>
    <dgm:cxn modelId="{11F9DA65-043C-4786-8157-1CC505D75F52}" type="presOf" srcId="{6039C856-C194-4C54-86FA-DBA17C5A9A1E}" destId="{8176FA6F-14E5-4181-8309-C603EA13CC1E}" srcOrd="0" destOrd="0" presId="urn:microsoft.com/office/officeart/2005/8/layout/lProcess3"/>
    <dgm:cxn modelId="{B7322E56-4426-41BC-98B3-C365D775EBE4}" type="presOf" srcId="{6829A350-B15C-4DF0-A94B-CA980C7AEE82}" destId="{1CA29F8B-5F40-4E91-9FEE-E2293A3EDE02}" srcOrd="0" destOrd="0" presId="urn:microsoft.com/office/officeart/2005/8/layout/lProcess3"/>
    <dgm:cxn modelId="{EA28ED2A-6A95-493E-97BC-659AC6B54CB8}" type="presOf" srcId="{3CC98943-6C86-438E-8578-7D21188F163E}" destId="{21F27CCB-7A29-4458-9AD1-4F04831E1A68}" srcOrd="0" destOrd="0" presId="urn:microsoft.com/office/officeart/2005/8/layout/lProcess3"/>
    <dgm:cxn modelId="{2BFAD747-3CDD-4A6E-BBB7-22FEEFEE6DFA}" srcId="{6829A350-B15C-4DF0-A94B-CA980C7AEE82}" destId="{73D529AD-A8E2-4E2C-B2E6-C466F2E27948}" srcOrd="1" destOrd="0" parTransId="{5D7215FB-B858-4EDD-A9DC-353B8C2ED491}" sibTransId="{74C69FBD-4E07-4CB3-A86F-9A695B0DBB60}"/>
    <dgm:cxn modelId="{76AB4D9D-C1BB-4407-A58E-F84A843921A4}" srcId="{EA2B4A26-ECA7-41D3-8B12-1F3714DE87B1}" destId="{0B5DBD9C-3027-4A2B-BBA7-C0E98F524A9C}" srcOrd="0" destOrd="0" parTransId="{7BEEFADD-2AF2-4D49-BB71-750A02AF9ACE}" sibTransId="{2D542F0B-3BBC-45E9-A6FA-5A9497DC87EB}"/>
    <dgm:cxn modelId="{8C291008-B25C-4A2E-B81B-A0D4E3516409}" type="presOf" srcId="{B65AACB0-8844-493F-BE2E-40089A8C0672}" destId="{046B3925-99FB-4644-B072-FAFC71653AF8}" srcOrd="0" destOrd="0" presId="urn:microsoft.com/office/officeart/2005/8/layout/lProcess3"/>
    <dgm:cxn modelId="{CD06A767-A863-47B2-908F-7A48452EB9CE}" srcId="{EA2B4A26-ECA7-41D3-8B12-1F3714DE87B1}" destId="{3CC98943-6C86-438E-8578-7D21188F163E}" srcOrd="2" destOrd="0" parTransId="{5248AE3A-0009-4360-8C8D-BF169447AB0A}" sibTransId="{CDA758CF-0FD7-4516-A830-0314E75AE151}"/>
    <dgm:cxn modelId="{1B8B1227-02E5-4B13-AFD0-172AFC668992}" type="presOf" srcId="{56B75DA0-592E-4363-AC2A-DA3ABC804C7D}" destId="{FA50B8BD-E601-4503-92FB-37818808D7BE}" srcOrd="0" destOrd="0" presId="urn:microsoft.com/office/officeart/2005/8/layout/lProcess3"/>
    <dgm:cxn modelId="{6B12616B-3F02-491A-9D96-D221D1E39688}" srcId="{3CC98943-6C86-438E-8578-7D21188F163E}" destId="{B65AACB0-8844-493F-BE2E-40089A8C0672}" srcOrd="1" destOrd="0" parTransId="{EE664BBD-9EFC-4D40-A462-50A3853FD77B}" sibTransId="{C9CB1210-625E-46AC-AF7F-66AC30C6FBDC}"/>
    <dgm:cxn modelId="{54D24D06-F54B-4DC3-8731-F8AFF101B54A}" type="presParOf" srcId="{0661F005-79AB-4AB9-9C32-9D431C141812}" destId="{E120DFB7-30D7-486D-AA7D-5C084F75ABA6}" srcOrd="0" destOrd="0" presId="urn:microsoft.com/office/officeart/2005/8/layout/lProcess3"/>
    <dgm:cxn modelId="{09D9D4BA-B65B-47F2-AE22-D93B7CCFF531}" type="presParOf" srcId="{E120DFB7-30D7-486D-AA7D-5C084F75ABA6}" destId="{8B59BF40-9176-494C-A9F5-76B09A86E919}" srcOrd="0" destOrd="0" presId="urn:microsoft.com/office/officeart/2005/8/layout/lProcess3"/>
    <dgm:cxn modelId="{106D8BD1-252D-4C15-AED4-80CD01DD1220}" type="presParOf" srcId="{E120DFB7-30D7-486D-AA7D-5C084F75ABA6}" destId="{A80EE123-CC43-4773-9244-BD73E9B8FA44}" srcOrd="1" destOrd="0" presId="urn:microsoft.com/office/officeart/2005/8/layout/lProcess3"/>
    <dgm:cxn modelId="{C124D643-2DE2-45FD-A5CD-B47C2F013ADE}" type="presParOf" srcId="{E120DFB7-30D7-486D-AA7D-5C084F75ABA6}" destId="{17EDA54E-7B7B-4F9B-90FE-2F303A4FE530}" srcOrd="2" destOrd="0" presId="urn:microsoft.com/office/officeart/2005/8/layout/lProcess3"/>
    <dgm:cxn modelId="{0F6DCCDD-16E2-4C42-90C1-5D31A378824B}" type="presParOf" srcId="{E120DFB7-30D7-486D-AA7D-5C084F75ABA6}" destId="{35051D87-DEB7-4963-A247-9EFDAC3FC941}" srcOrd="3" destOrd="0" presId="urn:microsoft.com/office/officeart/2005/8/layout/lProcess3"/>
    <dgm:cxn modelId="{6A62AEAA-EEA0-4AD9-A3A7-7ECBA0FBEC4A}" type="presParOf" srcId="{E120DFB7-30D7-486D-AA7D-5C084F75ABA6}" destId="{0BFCEB1F-7579-419E-BE52-890BB4A8D2FB}" srcOrd="4" destOrd="0" presId="urn:microsoft.com/office/officeart/2005/8/layout/lProcess3"/>
    <dgm:cxn modelId="{D7B90E02-9642-4586-9F69-BFE41EF38BD7}" type="presParOf" srcId="{0661F005-79AB-4AB9-9C32-9D431C141812}" destId="{1B085B1E-DA68-465C-943F-8333DC9C1B37}" srcOrd="1" destOrd="0" presId="urn:microsoft.com/office/officeart/2005/8/layout/lProcess3"/>
    <dgm:cxn modelId="{15C26095-11BA-47B4-80CD-E2112CDF6A99}" type="presParOf" srcId="{0661F005-79AB-4AB9-9C32-9D431C141812}" destId="{9927AACC-5741-4CF6-BCB3-79645FFA8117}" srcOrd="2" destOrd="0" presId="urn:microsoft.com/office/officeart/2005/8/layout/lProcess3"/>
    <dgm:cxn modelId="{7A13D537-9738-4874-AFF0-651DE9C7A5CB}" type="presParOf" srcId="{9927AACC-5741-4CF6-BCB3-79645FFA8117}" destId="{1CA29F8B-5F40-4E91-9FEE-E2293A3EDE02}" srcOrd="0" destOrd="0" presId="urn:microsoft.com/office/officeart/2005/8/layout/lProcess3"/>
    <dgm:cxn modelId="{1DF2B191-1BC7-4F05-84CE-EAF8BB3037BE}" type="presParOf" srcId="{9927AACC-5741-4CF6-BCB3-79645FFA8117}" destId="{9F3A2C63-E6C4-4DDA-B7E7-A353595BE183}" srcOrd="1" destOrd="0" presId="urn:microsoft.com/office/officeart/2005/8/layout/lProcess3"/>
    <dgm:cxn modelId="{DD8959EF-143E-4779-8EBE-2C75C1BC15FE}" type="presParOf" srcId="{9927AACC-5741-4CF6-BCB3-79645FFA8117}" destId="{FA50B8BD-E601-4503-92FB-37818808D7BE}" srcOrd="2" destOrd="0" presId="urn:microsoft.com/office/officeart/2005/8/layout/lProcess3"/>
    <dgm:cxn modelId="{8172D2C0-734F-4C2E-8E82-90DB8BA7DDDC}" type="presParOf" srcId="{9927AACC-5741-4CF6-BCB3-79645FFA8117}" destId="{82DAB3E5-45C5-4494-9EC7-663830F598AF}" srcOrd="3" destOrd="0" presId="urn:microsoft.com/office/officeart/2005/8/layout/lProcess3"/>
    <dgm:cxn modelId="{DC35D155-CFE7-4103-B30E-EE8CF4082718}" type="presParOf" srcId="{9927AACC-5741-4CF6-BCB3-79645FFA8117}" destId="{AF4D43B5-7D71-4CF6-84A4-D339F99ED50F}" srcOrd="4" destOrd="0" presId="urn:microsoft.com/office/officeart/2005/8/layout/lProcess3"/>
    <dgm:cxn modelId="{FE8BC3D2-E35D-4087-AA22-B954F329874E}" type="presParOf" srcId="{0661F005-79AB-4AB9-9C32-9D431C141812}" destId="{3411B24F-A80D-4C80-8884-7E617F800BED}" srcOrd="3" destOrd="0" presId="urn:microsoft.com/office/officeart/2005/8/layout/lProcess3"/>
    <dgm:cxn modelId="{AB59B863-69E8-438F-8F13-4E8D2D30C2F5}" type="presParOf" srcId="{0661F005-79AB-4AB9-9C32-9D431C141812}" destId="{07288A7E-5C9C-4575-973B-17B52444B62E}" srcOrd="4" destOrd="0" presId="urn:microsoft.com/office/officeart/2005/8/layout/lProcess3"/>
    <dgm:cxn modelId="{910AC08F-830D-46FC-B693-50B028ABE6FA}" type="presParOf" srcId="{07288A7E-5C9C-4575-973B-17B52444B62E}" destId="{21F27CCB-7A29-4458-9AD1-4F04831E1A68}" srcOrd="0" destOrd="0" presId="urn:microsoft.com/office/officeart/2005/8/layout/lProcess3"/>
    <dgm:cxn modelId="{9D123C7B-1B39-4629-B4CA-7147E877F746}" type="presParOf" srcId="{07288A7E-5C9C-4575-973B-17B52444B62E}" destId="{F60DCF96-A7EE-47DB-8A91-C5EDE23384FA}" srcOrd="1" destOrd="0" presId="urn:microsoft.com/office/officeart/2005/8/layout/lProcess3"/>
    <dgm:cxn modelId="{1E41EA75-223D-4144-9528-DD099B48139D}" type="presParOf" srcId="{07288A7E-5C9C-4575-973B-17B52444B62E}" destId="{8176FA6F-14E5-4181-8309-C603EA13CC1E}" srcOrd="2" destOrd="0" presId="urn:microsoft.com/office/officeart/2005/8/layout/lProcess3"/>
    <dgm:cxn modelId="{D6A64A51-6350-446A-A12E-F2F81E453896}" type="presParOf" srcId="{07288A7E-5C9C-4575-973B-17B52444B62E}" destId="{F841A392-7972-4FDA-9D20-70E3D35EB9C1}" srcOrd="3" destOrd="0" presId="urn:microsoft.com/office/officeart/2005/8/layout/lProcess3"/>
    <dgm:cxn modelId="{B838FF2E-6952-466F-8A36-87DC2C2AFB79}" type="presParOf" srcId="{07288A7E-5C9C-4575-973B-17B52444B62E}" destId="{046B3925-99FB-4644-B072-FAFC71653AF8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FBC508D-865A-444B-8F78-AC7E45AB293A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6DDD49-9087-4D84-B0FC-1A97696AB557}">
      <dgm:prSet phldrT="[Текст]" phldr="1"/>
      <dgm:spPr/>
      <dgm:t>
        <a:bodyPr/>
        <a:lstStyle/>
        <a:p>
          <a:endParaRPr lang="ru-RU"/>
        </a:p>
      </dgm:t>
    </dgm:pt>
    <dgm:pt modelId="{C8EF7959-0569-47FF-A243-F886DFE9CC95}" type="parTrans" cxnId="{4FA2575B-F5B5-4B12-82BD-8E2AA2A6AC3C}">
      <dgm:prSet/>
      <dgm:spPr/>
      <dgm:t>
        <a:bodyPr/>
        <a:lstStyle/>
        <a:p>
          <a:endParaRPr lang="ru-RU"/>
        </a:p>
      </dgm:t>
    </dgm:pt>
    <dgm:pt modelId="{4B9ACE2D-BE5A-456F-8A97-BDD97D4EB810}" type="sibTrans" cxnId="{4FA2575B-F5B5-4B12-82BD-8E2AA2A6AC3C}">
      <dgm:prSet/>
      <dgm:spPr/>
      <dgm:t>
        <a:bodyPr/>
        <a:lstStyle/>
        <a:p>
          <a:endParaRPr lang="ru-RU"/>
        </a:p>
      </dgm:t>
    </dgm:pt>
    <dgm:pt modelId="{46ED2BE8-D2F1-4C6A-AEA2-589C7A463A55}">
      <dgm:prSet phldrT="[Текст]"/>
      <dgm:spPr/>
      <dgm:t>
        <a:bodyPr/>
        <a:lstStyle/>
        <a:p>
          <a:r>
            <a:rPr lang="ru-RU" dirty="0" smtClean="0"/>
            <a:t>Нарушитель </a:t>
          </a:r>
          <a:endParaRPr lang="ru-RU" dirty="0"/>
        </a:p>
      </dgm:t>
    </dgm:pt>
    <dgm:pt modelId="{5CE92D75-4E05-4C2E-8633-A638D73F3098}" type="parTrans" cxnId="{551D1C41-C9F2-49D9-957C-117B5A633006}">
      <dgm:prSet/>
      <dgm:spPr/>
      <dgm:t>
        <a:bodyPr/>
        <a:lstStyle/>
        <a:p>
          <a:endParaRPr lang="ru-RU"/>
        </a:p>
      </dgm:t>
    </dgm:pt>
    <dgm:pt modelId="{C5989334-3F27-41CC-91AC-3595289B3B91}" type="sibTrans" cxnId="{551D1C41-C9F2-49D9-957C-117B5A633006}">
      <dgm:prSet/>
      <dgm:spPr/>
      <dgm:t>
        <a:bodyPr/>
        <a:lstStyle/>
        <a:p>
          <a:endParaRPr lang="ru-RU"/>
        </a:p>
      </dgm:t>
    </dgm:pt>
    <dgm:pt modelId="{5A9DD1DA-1FC4-4424-A307-2C64DDAFF6B6}">
      <dgm:prSet phldrT="[Текст]"/>
      <dgm:spPr/>
      <dgm:t>
        <a:bodyPr/>
        <a:lstStyle/>
        <a:p>
          <a:r>
            <a:rPr lang="ru-RU" dirty="0" smtClean="0"/>
            <a:t>Потерпевший </a:t>
          </a:r>
          <a:endParaRPr lang="ru-RU" dirty="0"/>
        </a:p>
      </dgm:t>
    </dgm:pt>
    <dgm:pt modelId="{AACF7D36-7A59-463C-A942-88533FC344DE}" type="parTrans" cxnId="{A284AB58-1F2E-4F89-AFD2-D96005672458}">
      <dgm:prSet/>
      <dgm:spPr/>
      <dgm:t>
        <a:bodyPr/>
        <a:lstStyle/>
        <a:p>
          <a:endParaRPr lang="ru-RU"/>
        </a:p>
      </dgm:t>
    </dgm:pt>
    <dgm:pt modelId="{512872CC-9268-41A3-AFC7-5DC9918C6475}" type="sibTrans" cxnId="{A284AB58-1F2E-4F89-AFD2-D96005672458}">
      <dgm:prSet/>
      <dgm:spPr/>
      <dgm:t>
        <a:bodyPr/>
        <a:lstStyle/>
        <a:p>
          <a:endParaRPr lang="ru-RU"/>
        </a:p>
      </dgm:t>
    </dgm:pt>
    <dgm:pt modelId="{5E94A22F-E4CF-4A1A-B4EB-BD41854DBD78}">
      <dgm:prSet phldrT="[Текст]"/>
      <dgm:spPr/>
      <dgm:t>
        <a:bodyPr/>
        <a:lstStyle/>
        <a:p>
          <a:r>
            <a:rPr lang="ru-RU" dirty="0" smtClean="0"/>
            <a:t>Третьи лица </a:t>
          </a:r>
          <a:endParaRPr lang="ru-RU" dirty="0"/>
        </a:p>
      </dgm:t>
    </dgm:pt>
    <dgm:pt modelId="{CBF2AF9B-5FF3-4093-A16E-E24E4751A537}" type="parTrans" cxnId="{FFDE3619-CF2F-4686-8F7C-72B4A10DC9D6}">
      <dgm:prSet/>
      <dgm:spPr/>
      <dgm:t>
        <a:bodyPr/>
        <a:lstStyle/>
        <a:p>
          <a:endParaRPr lang="ru-RU"/>
        </a:p>
      </dgm:t>
    </dgm:pt>
    <dgm:pt modelId="{BB60DD96-165B-44B8-8C4D-18468CF80FCF}" type="sibTrans" cxnId="{FFDE3619-CF2F-4686-8F7C-72B4A10DC9D6}">
      <dgm:prSet/>
      <dgm:spPr/>
      <dgm:t>
        <a:bodyPr/>
        <a:lstStyle/>
        <a:p>
          <a:endParaRPr lang="ru-RU"/>
        </a:p>
      </dgm:t>
    </dgm:pt>
    <dgm:pt modelId="{8F005541-1237-4112-AD36-B6CA37A8BA53}" type="pres">
      <dgm:prSet presAssocID="{DFBC508D-865A-444B-8F78-AC7E45AB293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7B270C-674A-4FCF-A014-702CD5C716AC}" type="pres">
      <dgm:prSet presAssocID="{256DDD49-9087-4D84-B0FC-1A97696AB557}" presName="centerShape" presStyleLbl="node0" presStyleIdx="0" presStyleCnt="1"/>
      <dgm:spPr/>
      <dgm:t>
        <a:bodyPr/>
        <a:lstStyle/>
        <a:p>
          <a:endParaRPr lang="ru-RU"/>
        </a:p>
      </dgm:t>
    </dgm:pt>
    <dgm:pt modelId="{BBE7A624-5250-43F3-8866-76529329E21F}" type="pres">
      <dgm:prSet presAssocID="{5CE92D75-4E05-4C2E-8633-A638D73F3098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076EC754-34DF-41CC-BC7E-AF1D2798853E}" type="pres">
      <dgm:prSet presAssocID="{46ED2BE8-D2F1-4C6A-AEA2-589C7A463A5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9114E8-A10E-4256-A7B0-0C481F774B09}" type="pres">
      <dgm:prSet presAssocID="{AACF7D36-7A59-463C-A942-88533FC344DE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C09CD950-576F-4E14-89EF-63DD782B9074}" type="pres">
      <dgm:prSet presAssocID="{5A9DD1DA-1FC4-4424-A307-2C64DDAFF6B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9BB626-3922-4C61-9C48-18BFC6696568}" type="pres">
      <dgm:prSet presAssocID="{CBF2AF9B-5FF3-4093-A16E-E24E4751A537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D38A779F-3EF2-431C-9EA5-0833F82C9289}" type="pres">
      <dgm:prSet presAssocID="{5E94A22F-E4CF-4A1A-B4EB-BD41854DBD7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02E612-FE4E-4E26-92B4-AA34518BBBA2}" type="presOf" srcId="{CBF2AF9B-5FF3-4093-A16E-E24E4751A537}" destId="{4E9BB626-3922-4C61-9C48-18BFC6696568}" srcOrd="0" destOrd="0" presId="urn:microsoft.com/office/officeart/2005/8/layout/radial4"/>
    <dgm:cxn modelId="{FFDE3619-CF2F-4686-8F7C-72B4A10DC9D6}" srcId="{256DDD49-9087-4D84-B0FC-1A97696AB557}" destId="{5E94A22F-E4CF-4A1A-B4EB-BD41854DBD78}" srcOrd="2" destOrd="0" parTransId="{CBF2AF9B-5FF3-4093-A16E-E24E4751A537}" sibTransId="{BB60DD96-165B-44B8-8C4D-18468CF80FCF}"/>
    <dgm:cxn modelId="{4FA2575B-F5B5-4B12-82BD-8E2AA2A6AC3C}" srcId="{DFBC508D-865A-444B-8F78-AC7E45AB293A}" destId="{256DDD49-9087-4D84-B0FC-1A97696AB557}" srcOrd="0" destOrd="0" parTransId="{C8EF7959-0569-47FF-A243-F886DFE9CC95}" sibTransId="{4B9ACE2D-BE5A-456F-8A97-BDD97D4EB810}"/>
    <dgm:cxn modelId="{960D9CB6-B493-4B8D-985E-F47558E4752E}" type="presOf" srcId="{5E94A22F-E4CF-4A1A-B4EB-BD41854DBD78}" destId="{D38A779F-3EF2-431C-9EA5-0833F82C9289}" srcOrd="0" destOrd="0" presId="urn:microsoft.com/office/officeart/2005/8/layout/radial4"/>
    <dgm:cxn modelId="{7204A5C5-7B74-44AD-ABE5-BFCC8B51FD13}" type="presOf" srcId="{DFBC508D-865A-444B-8F78-AC7E45AB293A}" destId="{8F005541-1237-4112-AD36-B6CA37A8BA53}" srcOrd="0" destOrd="0" presId="urn:microsoft.com/office/officeart/2005/8/layout/radial4"/>
    <dgm:cxn modelId="{040FD7E4-6338-48B2-8EED-16CEE73BAB28}" type="presOf" srcId="{256DDD49-9087-4D84-B0FC-1A97696AB557}" destId="{C17B270C-674A-4FCF-A014-702CD5C716AC}" srcOrd="0" destOrd="0" presId="urn:microsoft.com/office/officeart/2005/8/layout/radial4"/>
    <dgm:cxn modelId="{551D1C41-C9F2-49D9-957C-117B5A633006}" srcId="{256DDD49-9087-4D84-B0FC-1A97696AB557}" destId="{46ED2BE8-D2F1-4C6A-AEA2-589C7A463A55}" srcOrd="0" destOrd="0" parTransId="{5CE92D75-4E05-4C2E-8633-A638D73F3098}" sibTransId="{C5989334-3F27-41CC-91AC-3595289B3B91}"/>
    <dgm:cxn modelId="{785EA95B-B343-4554-925B-35F62594ED41}" type="presOf" srcId="{AACF7D36-7A59-463C-A942-88533FC344DE}" destId="{8F9114E8-A10E-4256-A7B0-0C481F774B09}" srcOrd="0" destOrd="0" presId="urn:microsoft.com/office/officeart/2005/8/layout/radial4"/>
    <dgm:cxn modelId="{E3B89BB8-AA3B-4D3A-9C71-AE1E1F4B0D7C}" type="presOf" srcId="{5CE92D75-4E05-4C2E-8633-A638D73F3098}" destId="{BBE7A624-5250-43F3-8866-76529329E21F}" srcOrd="0" destOrd="0" presId="urn:microsoft.com/office/officeart/2005/8/layout/radial4"/>
    <dgm:cxn modelId="{377A83EE-E8EA-4E84-B95A-0DE0E4AF5151}" type="presOf" srcId="{46ED2BE8-D2F1-4C6A-AEA2-589C7A463A55}" destId="{076EC754-34DF-41CC-BC7E-AF1D2798853E}" srcOrd="0" destOrd="0" presId="urn:microsoft.com/office/officeart/2005/8/layout/radial4"/>
    <dgm:cxn modelId="{06596C70-EDB5-44D7-A5C4-42C031A83EB3}" type="presOf" srcId="{5A9DD1DA-1FC4-4424-A307-2C64DDAFF6B6}" destId="{C09CD950-576F-4E14-89EF-63DD782B9074}" srcOrd="0" destOrd="0" presId="urn:microsoft.com/office/officeart/2005/8/layout/radial4"/>
    <dgm:cxn modelId="{A284AB58-1F2E-4F89-AFD2-D96005672458}" srcId="{256DDD49-9087-4D84-B0FC-1A97696AB557}" destId="{5A9DD1DA-1FC4-4424-A307-2C64DDAFF6B6}" srcOrd="1" destOrd="0" parTransId="{AACF7D36-7A59-463C-A942-88533FC344DE}" sibTransId="{512872CC-9268-41A3-AFC7-5DC9918C6475}"/>
    <dgm:cxn modelId="{777C3299-B6A0-436E-8707-8E88E06B76FF}" type="presParOf" srcId="{8F005541-1237-4112-AD36-B6CA37A8BA53}" destId="{C17B270C-674A-4FCF-A014-702CD5C716AC}" srcOrd="0" destOrd="0" presId="urn:microsoft.com/office/officeart/2005/8/layout/radial4"/>
    <dgm:cxn modelId="{B4B38FFE-66E6-4DC3-9858-0DDBBD0835D5}" type="presParOf" srcId="{8F005541-1237-4112-AD36-B6CA37A8BA53}" destId="{BBE7A624-5250-43F3-8866-76529329E21F}" srcOrd="1" destOrd="0" presId="urn:microsoft.com/office/officeart/2005/8/layout/radial4"/>
    <dgm:cxn modelId="{A83F5750-667F-4E08-848F-53756B9C4219}" type="presParOf" srcId="{8F005541-1237-4112-AD36-B6CA37A8BA53}" destId="{076EC754-34DF-41CC-BC7E-AF1D2798853E}" srcOrd="2" destOrd="0" presId="urn:microsoft.com/office/officeart/2005/8/layout/radial4"/>
    <dgm:cxn modelId="{43C903E8-C824-403E-8661-4FC21DAF1E5A}" type="presParOf" srcId="{8F005541-1237-4112-AD36-B6CA37A8BA53}" destId="{8F9114E8-A10E-4256-A7B0-0C481F774B09}" srcOrd="3" destOrd="0" presId="urn:microsoft.com/office/officeart/2005/8/layout/radial4"/>
    <dgm:cxn modelId="{69F6171A-D982-4493-8024-FA6C73B168BA}" type="presParOf" srcId="{8F005541-1237-4112-AD36-B6CA37A8BA53}" destId="{C09CD950-576F-4E14-89EF-63DD782B9074}" srcOrd="4" destOrd="0" presId="urn:microsoft.com/office/officeart/2005/8/layout/radial4"/>
    <dgm:cxn modelId="{C9ACC11B-D9A3-4DB2-A5AF-57B78A175DDF}" type="presParOf" srcId="{8F005541-1237-4112-AD36-B6CA37A8BA53}" destId="{4E9BB626-3922-4C61-9C48-18BFC6696568}" srcOrd="5" destOrd="0" presId="urn:microsoft.com/office/officeart/2005/8/layout/radial4"/>
    <dgm:cxn modelId="{6BDA4B71-D033-4725-8C61-B5CA7C96AB9F}" type="presParOf" srcId="{8F005541-1237-4112-AD36-B6CA37A8BA53}" destId="{D38A779F-3EF2-431C-9EA5-0833F82C9289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7ABEE39-92AD-4235-9C9D-712F8ADD0DDF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E405F57-824E-4BF5-AFC6-D0FD6BF2A5EF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Возбуждение дела</a:t>
          </a:r>
          <a:endParaRPr lang="ru-RU" dirty="0"/>
        </a:p>
      </dgm:t>
    </dgm:pt>
    <dgm:pt modelId="{8F6360DE-0642-4532-BF36-CC7EE74DE8CB}" type="parTrans" cxnId="{A41D426D-5FBA-46B2-B0D3-AE6598C9D38F}">
      <dgm:prSet/>
      <dgm:spPr/>
      <dgm:t>
        <a:bodyPr/>
        <a:lstStyle/>
        <a:p>
          <a:endParaRPr lang="ru-RU"/>
        </a:p>
      </dgm:t>
    </dgm:pt>
    <dgm:pt modelId="{4351E14A-388B-47B3-B039-7070EFEBCFC0}" type="sibTrans" cxnId="{A41D426D-5FBA-46B2-B0D3-AE6598C9D38F}">
      <dgm:prSet/>
      <dgm:spPr/>
      <dgm:t>
        <a:bodyPr/>
        <a:lstStyle/>
        <a:p>
          <a:endParaRPr lang="ru-RU"/>
        </a:p>
      </dgm:t>
    </dgm:pt>
    <dgm:pt modelId="{568E2DCF-DB13-407F-BEBB-00FA455B94ED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Подготовка к разбирательству</a:t>
          </a:r>
          <a:endParaRPr lang="ru-RU" dirty="0"/>
        </a:p>
      </dgm:t>
    </dgm:pt>
    <dgm:pt modelId="{14C8C2B9-ECFD-4B38-8CDF-B9C3D175F5B5}" type="parTrans" cxnId="{09A91919-393F-4F18-9AB5-B825AA7A899E}">
      <dgm:prSet/>
      <dgm:spPr/>
      <dgm:t>
        <a:bodyPr/>
        <a:lstStyle/>
        <a:p>
          <a:endParaRPr lang="ru-RU"/>
        </a:p>
      </dgm:t>
    </dgm:pt>
    <dgm:pt modelId="{8CCEA36D-3C71-443F-BD4A-83E717C2FE1E}" type="sibTrans" cxnId="{09A91919-393F-4F18-9AB5-B825AA7A899E}">
      <dgm:prSet/>
      <dgm:spPr/>
      <dgm:t>
        <a:bodyPr/>
        <a:lstStyle/>
        <a:p>
          <a:endParaRPr lang="ru-RU"/>
        </a:p>
      </dgm:t>
    </dgm:pt>
    <dgm:pt modelId="{56C22B91-6EB6-49CE-A415-C74081533CAE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Разбирательство </a:t>
          </a:r>
          <a:endParaRPr lang="ru-RU" dirty="0"/>
        </a:p>
      </dgm:t>
    </dgm:pt>
    <dgm:pt modelId="{15CF4D8B-63CB-4847-AC49-AC2672C5CE55}" type="parTrans" cxnId="{CCF60C01-6DA7-4FF5-8204-F25E0CB887D6}">
      <dgm:prSet/>
      <dgm:spPr/>
      <dgm:t>
        <a:bodyPr/>
        <a:lstStyle/>
        <a:p>
          <a:endParaRPr lang="ru-RU"/>
        </a:p>
      </dgm:t>
    </dgm:pt>
    <dgm:pt modelId="{61CB0AB7-6D87-45B7-8BBF-5FB0E30FC139}" type="sibTrans" cxnId="{CCF60C01-6DA7-4FF5-8204-F25E0CB887D6}">
      <dgm:prSet/>
      <dgm:spPr/>
      <dgm:t>
        <a:bodyPr/>
        <a:lstStyle/>
        <a:p>
          <a:endParaRPr lang="ru-RU"/>
        </a:p>
      </dgm:t>
    </dgm:pt>
    <dgm:pt modelId="{C78ADDEA-DBAA-41AA-92F7-D38D382D8A91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Вынесение решения</a:t>
          </a:r>
          <a:endParaRPr lang="ru-RU" dirty="0"/>
        </a:p>
      </dgm:t>
    </dgm:pt>
    <dgm:pt modelId="{40953A25-C91E-4DC8-9FE2-EA4403ABBEA8}" type="parTrans" cxnId="{C8191CFC-0549-43A3-B4C8-25D6DCBA4874}">
      <dgm:prSet/>
      <dgm:spPr/>
      <dgm:t>
        <a:bodyPr/>
        <a:lstStyle/>
        <a:p>
          <a:endParaRPr lang="ru-RU"/>
        </a:p>
      </dgm:t>
    </dgm:pt>
    <dgm:pt modelId="{F9CE8305-19A6-429A-9CF7-4C9104F18758}" type="sibTrans" cxnId="{C8191CFC-0549-43A3-B4C8-25D6DCBA4874}">
      <dgm:prSet/>
      <dgm:spPr/>
      <dgm:t>
        <a:bodyPr/>
        <a:lstStyle/>
        <a:p>
          <a:endParaRPr lang="ru-RU"/>
        </a:p>
      </dgm:t>
    </dgm:pt>
    <dgm:pt modelId="{1FBB7BE1-4901-4EFF-8A31-C92829A9FF2E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Исполнение </a:t>
          </a:r>
          <a:endParaRPr lang="ru-RU" dirty="0"/>
        </a:p>
      </dgm:t>
    </dgm:pt>
    <dgm:pt modelId="{5A95639E-B457-4166-B0C2-090769BD4E4E}" type="parTrans" cxnId="{A9CF1F8A-AA4B-4022-B6E1-A911E07DF080}">
      <dgm:prSet/>
      <dgm:spPr/>
      <dgm:t>
        <a:bodyPr/>
        <a:lstStyle/>
        <a:p>
          <a:endParaRPr lang="ru-RU"/>
        </a:p>
      </dgm:t>
    </dgm:pt>
    <dgm:pt modelId="{C9A22250-988B-4009-85D2-6712D740EFD7}" type="sibTrans" cxnId="{A9CF1F8A-AA4B-4022-B6E1-A911E07DF080}">
      <dgm:prSet/>
      <dgm:spPr/>
      <dgm:t>
        <a:bodyPr/>
        <a:lstStyle/>
        <a:p>
          <a:endParaRPr lang="ru-RU"/>
        </a:p>
      </dgm:t>
    </dgm:pt>
    <dgm:pt modelId="{2071742A-06E0-43A7-A8F5-2206CCE64CF1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Административное расследование</a:t>
          </a:r>
          <a:endParaRPr lang="ru-RU" dirty="0"/>
        </a:p>
      </dgm:t>
    </dgm:pt>
    <dgm:pt modelId="{6163C947-0A5D-420B-B54E-DB1ED155FF2A}" type="parTrans" cxnId="{7B7FC079-7827-466F-92B5-2C8335D44638}">
      <dgm:prSet/>
      <dgm:spPr/>
      <dgm:t>
        <a:bodyPr/>
        <a:lstStyle/>
        <a:p>
          <a:endParaRPr lang="ru-RU"/>
        </a:p>
      </dgm:t>
    </dgm:pt>
    <dgm:pt modelId="{6D727B61-CBD5-4A1A-8F84-3D02521F0445}" type="sibTrans" cxnId="{7B7FC079-7827-466F-92B5-2C8335D44638}">
      <dgm:prSet/>
      <dgm:spPr/>
      <dgm:t>
        <a:bodyPr/>
        <a:lstStyle/>
        <a:p>
          <a:endParaRPr lang="ru-RU"/>
        </a:p>
      </dgm:t>
    </dgm:pt>
    <dgm:pt modelId="{72F7E77D-F202-444E-AF74-D23A6D18B13A}" type="pres">
      <dgm:prSet presAssocID="{77ABEE39-92AD-4235-9C9D-712F8ADD0DD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A2B1E0-0F77-47A6-B727-19397992F8B7}" type="pres">
      <dgm:prSet presAssocID="{CE405F57-824E-4BF5-AFC6-D0FD6BF2A5EF}" presName="Name5" presStyleLbl="venn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7CF781-89F6-4984-819B-70F853085E7B}" type="pres">
      <dgm:prSet presAssocID="{4351E14A-388B-47B3-B039-7070EFEBCFC0}" presName="space" presStyleCnt="0"/>
      <dgm:spPr/>
    </dgm:pt>
    <dgm:pt modelId="{927B9CC0-C7FB-4F8B-A109-CCFA99C9D4F6}" type="pres">
      <dgm:prSet presAssocID="{568E2DCF-DB13-407F-BEBB-00FA455B94ED}" presName="Name5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D3655B-4482-4067-ACFC-BBBBF9DB0BB1}" type="pres">
      <dgm:prSet presAssocID="{8CCEA36D-3C71-443F-BD4A-83E717C2FE1E}" presName="space" presStyleCnt="0"/>
      <dgm:spPr/>
    </dgm:pt>
    <dgm:pt modelId="{E0B22C97-7215-43DA-BAE4-6A010BFC7DE9}" type="pres">
      <dgm:prSet presAssocID="{2071742A-06E0-43A7-A8F5-2206CCE64CF1}" presName="Name5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6B1F39-F9DC-4C90-8A0E-AC3845DE637E}" type="pres">
      <dgm:prSet presAssocID="{6D727B61-CBD5-4A1A-8F84-3D02521F0445}" presName="space" presStyleCnt="0"/>
      <dgm:spPr/>
    </dgm:pt>
    <dgm:pt modelId="{854FB8D9-9A0E-4C53-B392-9490A653FCEE}" type="pres">
      <dgm:prSet presAssocID="{56C22B91-6EB6-49CE-A415-C74081533CAE}" presName="Name5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CA036A-C023-4E3C-9997-8C4BAFA84D61}" type="pres">
      <dgm:prSet presAssocID="{61CB0AB7-6D87-45B7-8BBF-5FB0E30FC139}" presName="space" presStyleCnt="0"/>
      <dgm:spPr/>
    </dgm:pt>
    <dgm:pt modelId="{C36EF339-46EB-49E0-AFCC-8A94F062C97E}" type="pres">
      <dgm:prSet presAssocID="{C78ADDEA-DBAA-41AA-92F7-D38D382D8A91}" presName="Name5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29D114-15B9-41D4-AD2C-5C0754E6749D}" type="pres">
      <dgm:prSet presAssocID="{F9CE8305-19A6-429A-9CF7-4C9104F18758}" presName="space" presStyleCnt="0"/>
      <dgm:spPr/>
    </dgm:pt>
    <dgm:pt modelId="{C0E4B3BA-DCB3-430B-BCBC-40275E3BF70B}" type="pres">
      <dgm:prSet presAssocID="{1FBB7BE1-4901-4EFF-8A31-C92829A9FF2E}" presName="Name5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A91919-393F-4F18-9AB5-B825AA7A899E}" srcId="{77ABEE39-92AD-4235-9C9D-712F8ADD0DDF}" destId="{568E2DCF-DB13-407F-BEBB-00FA455B94ED}" srcOrd="1" destOrd="0" parTransId="{14C8C2B9-ECFD-4B38-8CDF-B9C3D175F5B5}" sibTransId="{8CCEA36D-3C71-443F-BD4A-83E717C2FE1E}"/>
    <dgm:cxn modelId="{41BA8201-0212-4DE2-9F61-26A9F3764397}" type="presOf" srcId="{2071742A-06E0-43A7-A8F5-2206CCE64CF1}" destId="{E0B22C97-7215-43DA-BAE4-6A010BFC7DE9}" srcOrd="0" destOrd="0" presId="urn:microsoft.com/office/officeart/2005/8/layout/venn3"/>
    <dgm:cxn modelId="{C8191CFC-0549-43A3-B4C8-25D6DCBA4874}" srcId="{77ABEE39-92AD-4235-9C9D-712F8ADD0DDF}" destId="{C78ADDEA-DBAA-41AA-92F7-D38D382D8A91}" srcOrd="4" destOrd="0" parTransId="{40953A25-C91E-4DC8-9FE2-EA4403ABBEA8}" sibTransId="{F9CE8305-19A6-429A-9CF7-4C9104F18758}"/>
    <dgm:cxn modelId="{A41D426D-5FBA-46B2-B0D3-AE6598C9D38F}" srcId="{77ABEE39-92AD-4235-9C9D-712F8ADD0DDF}" destId="{CE405F57-824E-4BF5-AFC6-D0FD6BF2A5EF}" srcOrd="0" destOrd="0" parTransId="{8F6360DE-0642-4532-BF36-CC7EE74DE8CB}" sibTransId="{4351E14A-388B-47B3-B039-7070EFEBCFC0}"/>
    <dgm:cxn modelId="{BBF832BD-5315-4742-BD87-5800A9F04F7A}" type="presOf" srcId="{CE405F57-824E-4BF5-AFC6-D0FD6BF2A5EF}" destId="{EEA2B1E0-0F77-47A6-B727-19397992F8B7}" srcOrd="0" destOrd="0" presId="urn:microsoft.com/office/officeart/2005/8/layout/venn3"/>
    <dgm:cxn modelId="{CCF60C01-6DA7-4FF5-8204-F25E0CB887D6}" srcId="{77ABEE39-92AD-4235-9C9D-712F8ADD0DDF}" destId="{56C22B91-6EB6-49CE-A415-C74081533CAE}" srcOrd="3" destOrd="0" parTransId="{15CF4D8B-63CB-4847-AC49-AC2672C5CE55}" sibTransId="{61CB0AB7-6D87-45B7-8BBF-5FB0E30FC139}"/>
    <dgm:cxn modelId="{7542CB84-7193-4363-B33C-03C8F9094B03}" type="presOf" srcId="{56C22B91-6EB6-49CE-A415-C74081533CAE}" destId="{854FB8D9-9A0E-4C53-B392-9490A653FCEE}" srcOrd="0" destOrd="0" presId="urn:microsoft.com/office/officeart/2005/8/layout/venn3"/>
    <dgm:cxn modelId="{7B7FC079-7827-466F-92B5-2C8335D44638}" srcId="{77ABEE39-92AD-4235-9C9D-712F8ADD0DDF}" destId="{2071742A-06E0-43A7-A8F5-2206CCE64CF1}" srcOrd="2" destOrd="0" parTransId="{6163C947-0A5D-420B-B54E-DB1ED155FF2A}" sibTransId="{6D727B61-CBD5-4A1A-8F84-3D02521F0445}"/>
    <dgm:cxn modelId="{A9CF1F8A-AA4B-4022-B6E1-A911E07DF080}" srcId="{77ABEE39-92AD-4235-9C9D-712F8ADD0DDF}" destId="{1FBB7BE1-4901-4EFF-8A31-C92829A9FF2E}" srcOrd="5" destOrd="0" parTransId="{5A95639E-B457-4166-B0C2-090769BD4E4E}" sibTransId="{C9A22250-988B-4009-85D2-6712D740EFD7}"/>
    <dgm:cxn modelId="{56B6098D-C1ED-4D7D-A5AD-B87AFB5C9C2F}" type="presOf" srcId="{77ABEE39-92AD-4235-9C9D-712F8ADD0DDF}" destId="{72F7E77D-F202-444E-AF74-D23A6D18B13A}" srcOrd="0" destOrd="0" presId="urn:microsoft.com/office/officeart/2005/8/layout/venn3"/>
    <dgm:cxn modelId="{B4AB1B9E-9288-423D-B91E-4CCCE7C3FC43}" type="presOf" srcId="{568E2DCF-DB13-407F-BEBB-00FA455B94ED}" destId="{927B9CC0-C7FB-4F8B-A109-CCFA99C9D4F6}" srcOrd="0" destOrd="0" presId="urn:microsoft.com/office/officeart/2005/8/layout/venn3"/>
    <dgm:cxn modelId="{22089381-B7C6-407A-8951-F9590F960BC0}" type="presOf" srcId="{1FBB7BE1-4901-4EFF-8A31-C92829A9FF2E}" destId="{C0E4B3BA-DCB3-430B-BCBC-40275E3BF70B}" srcOrd="0" destOrd="0" presId="urn:microsoft.com/office/officeart/2005/8/layout/venn3"/>
    <dgm:cxn modelId="{652D5FED-9117-4943-95B7-ACA6BA79016E}" type="presOf" srcId="{C78ADDEA-DBAA-41AA-92F7-D38D382D8A91}" destId="{C36EF339-46EB-49E0-AFCC-8A94F062C97E}" srcOrd="0" destOrd="0" presId="urn:microsoft.com/office/officeart/2005/8/layout/venn3"/>
    <dgm:cxn modelId="{A254EAE8-0BAF-4850-AFF0-B1EA6BEEF342}" type="presParOf" srcId="{72F7E77D-F202-444E-AF74-D23A6D18B13A}" destId="{EEA2B1E0-0F77-47A6-B727-19397992F8B7}" srcOrd="0" destOrd="0" presId="urn:microsoft.com/office/officeart/2005/8/layout/venn3"/>
    <dgm:cxn modelId="{E95A26D9-F2E5-4283-84BC-89DC0E344A71}" type="presParOf" srcId="{72F7E77D-F202-444E-AF74-D23A6D18B13A}" destId="{A07CF781-89F6-4984-819B-70F853085E7B}" srcOrd="1" destOrd="0" presId="urn:microsoft.com/office/officeart/2005/8/layout/venn3"/>
    <dgm:cxn modelId="{F5906331-74A4-4E7E-B693-A8D4B038A9FC}" type="presParOf" srcId="{72F7E77D-F202-444E-AF74-D23A6D18B13A}" destId="{927B9CC0-C7FB-4F8B-A109-CCFA99C9D4F6}" srcOrd="2" destOrd="0" presId="urn:microsoft.com/office/officeart/2005/8/layout/venn3"/>
    <dgm:cxn modelId="{FE0C1C84-896C-45BE-8594-A21FBDA61C5B}" type="presParOf" srcId="{72F7E77D-F202-444E-AF74-D23A6D18B13A}" destId="{7CD3655B-4482-4067-ACFC-BBBBF9DB0BB1}" srcOrd="3" destOrd="0" presId="urn:microsoft.com/office/officeart/2005/8/layout/venn3"/>
    <dgm:cxn modelId="{D1FE795E-5694-43A6-B74B-9BC572043059}" type="presParOf" srcId="{72F7E77D-F202-444E-AF74-D23A6D18B13A}" destId="{E0B22C97-7215-43DA-BAE4-6A010BFC7DE9}" srcOrd="4" destOrd="0" presId="urn:microsoft.com/office/officeart/2005/8/layout/venn3"/>
    <dgm:cxn modelId="{AFE56A86-2D2C-4C4D-9508-37C2CC47A27A}" type="presParOf" srcId="{72F7E77D-F202-444E-AF74-D23A6D18B13A}" destId="{CE6B1F39-F9DC-4C90-8A0E-AC3845DE637E}" srcOrd="5" destOrd="0" presId="urn:microsoft.com/office/officeart/2005/8/layout/venn3"/>
    <dgm:cxn modelId="{90CD6238-D9EF-47B4-B05B-82EE61E6C453}" type="presParOf" srcId="{72F7E77D-F202-444E-AF74-D23A6D18B13A}" destId="{854FB8D9-9A0E-4C53-B392-9490A653FCEE}" srcOrd="6" destOrd="0" presId="urn:microsoft.com/office/officeart/2005/8/layout/venn3"/>
    <dgm:cxn modelId="{D73115EC-521A-4FEB-86F9-1F52F830787B}" type="presParOf" srcId="{72F7E77D-F202-444E-AF74-D23A6D18B13A}" destId="{9DCA036A-C023-4E3C-9997-8C4BAFA84D61}" srcOrd="7" destOrd="0" presId="urn:microsoft.com/office/officeart/2005/8/layout/venn3"/>
    <dgm:cxn modelId="{B57CAD59-DF2F-4D4B-9F99-2C53323B898A}" type="presParOf" srcId="{72F7E77D-F202-444E-AF74-D23A6D18B13A}" destId="{C36EF339-46EB-49E0-AFCC-8A94F062C97E}" srcOrd="8" destOrd="0" presId="urn:microsoft.com/office/officeart/2005/8/layout/venn3"/>
    <dgm:cxn modelId="{0CF2FD25-EC2E-4295-9CC2-38F0EA7FBD52}" type="presParOf" srcId="{72F7E77D-F202-444E-AF74-D23A6D18B13A}" destId="{BE29D114-15B9-41D4-AD2C-5C0754E6749D}" srcOrd="9" destOrd="0" presId="urn:microsoft.com/office/officeart/2005/8/layout/venn3"/>
    <dgm:cxn modelId="{6DBCB8D8-BEC1-4B26-806B-D860DE9D36CB}" type="presParOf" srcId="{72F7E77D-F202-444E-AF74-D23A6D18B13A}" destId="{C0E4B3BA-DCB3-430B-BCBC-40275E3BF70B}" srcOrd="10" destOrd="0" presId="urn:microsoft.com/office/officeart/2005/8/layout/venn3"/>
  </dgm:cxnLst>
  <dgm:bg>
    <a:solidFill>
      <a:schemeClr val="accent2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591ABD5-EB54-4179-8033-61B9C2BE4D0C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D8DAACA4-BD22-40F2-964C-28557AC03E39}">
      <dgm:prSet phldrT="[Текст]" custT="1"/>
      <dgm:spPr/>
      <dgm:t>
        <a:bodyPr/>
        <a:lstStyle/>
        <a:p>
          <a:r>
            <a:rPr lang="ru-RU" sz="1200" dirty="0" smtClean="0"/>
            <a:t>Представление дела</a:t>
          </a:r>
          <a:endParaRPr lang="ru-RU" sz="1200" dirty="0"/>
        </a:p>
      </dgm:t>
    </dgm:pt>
    <dgm:pt modelId="{0B11001E-8DC3-4DDB-86C0-A54FAF32CD30}" type="parTrans" cxnId="{13816BE8-49D9-46A4-8B5A-3AD266629182}">
      <dgm:prSet/>
      <dgm:spPr/>
      <dgm:t>
        <a:bodyPr/>
        <a:lstStyle/>
        <a:p>
          <a:endParaRPr lang="ru-RU"/>
        </a:p>
      </dgm:t>
    </dgm:pt>
    <dgm:pt modelId="{EC7A1FE1-99D2-4273-8A34-66516B16F844}" type="sibTrans" cxnId="{13816BE8-49D9-46A4-8B5A-3AD266629182}">
      <dgm:prSet/>
      <dgm:spPr/>
      <dgm:t>
        <a:bodyPr/>
        <a:lstStyle/>
        <a:p>
          <a:endParaRPr lang="ru-RU"/>
        </a:p>
      </dgm:t>
    </dgm:pt>
    <dgm:pt modelId="{D9596AA5-E3F4-4042-9AF4-2CD24BD8A890}">
      <dgm:prSet phldrT="[Текст]" custT="1"/>
      <dgm:spPr/>
      <dgm:t>
        <a:bodyPr/>
        <a:lstStyle/>
        <a:p>
          <a:r>
            <a:rPr lang="ru-RU" sz="1200" dirty="0" smtClean="0"/>
            <a:t>Проверка</a:t>
          </a:r>
        </a:p>
        <a:p>
          <a:r>
            <a:rPr lang="ru-RU" sz="1200" dirty="0" smtClean="0"/>
            <a:t> явки</a:t>
          </a:r>
        </a:p>
        <a:p>
          <a:r>
            <a:rPr lang="ru-RU" sz="1200" dirty="0" smtClean="0"/>
            <a:t>участников</a:t>
          </a:r>
          <a:endParaRPr lang="ru-RU" sz="1200" dirty="0"/>
        </a:p>
      </dgm:t>
    </dgm:pt>
    <dgm:pt modelId="{A1D81C99-2FA2-40ED-B34B-06162AC0F6C8}" type="parTrans" cxnId="{BD45430C-D393-4102-A647-1E411AB9ABFA}">
      <dgm:prSet/>
      <dgm:spPr/>
      <dgm:t>
        <a:bodyPr/>
        <a:lstStyle/>
        <a:p>
          <a:endParaRPr lang="ru-RU"/>
        </a:p>
      </dgm:t>
    </dgm:pt>
    <dgm:pt modelId="{4F531510-B43D-4254-AA6C-7102D8A5716A}" type="sibTrans" cxnId="{BD45430C-D393-4102-A647-1E411AB9ABFA}">
      <dgm:prSet/>
      <dgm:spPr/>
      <dgm:t>
        <a:bodyPr/>
        <a:lstStyle/>
        <a:p>
          <a:endParaRPr lang="ru-RU"/>
        </a:p>
      </dgm:t>
    </dgm:pt>
    <dgm:pt modelId="{2D6367F3-85BF-41ED-9D22-FA791B862983}">
      <dgm:prSet phldrT="[Текст]" custT="1"/>
      <dgm:spPr/>
      <dgm:t>
        <a:bodyPr/>
        <a:lstStyle/>
        <a:p>
          <a:r>
            <a:rPr lang="ru-RU" sz="1200" dirty="0" smtClean="0"/>
            <a:t>Разъяснение прав</a:t>
          </a:r>
          <a:endParaRPr lang="ru-RU" sz="1200" dirty="0"/>
        </a:p>
      </dgm:t>
    </dgm:pt>
    <dgm:pt modelId="{BDF5C625-C5AE-4A87-9340-BDF06D19C2F0}" type="parTrans" cxnId="{7B4F5387-942C-4698-ADB4-1E7161AEFEA9}">
      <dgm:prSet/>
      <dgm:spPr/>
      <dgm:t>
        <a:bodyPr/>
        <a:lstStyle/>
        <a:p>
          <a:endParaRPr lang="ru-RU"/>
        </a:p>
      </dgm:t>
    </dgm:pt>
    <dgm:pt modelId="{18C562CF-417B-479E-A27D-F15AF9AA0B6F}" type="sibTrans" cxnId="{7B4F5387-942C-4698-ADB4-1E7161AEFEA9}">
      <dgm:prSet/>
      <dgm:spPr/>
      <dgm:t>
        <a:bodyPr/>
        <a:lstStyle/>
        <a:p>
          <a:endParaRPr lang="ru-RU"/>
        </a:p>
      </dgm:t>
    </dgm:pt>
    <dgm:pt modelId="{0E90A7A8-C0C7-4170-A73F-83EA40CB785C}">
      <dgm:prSet phldrT="[Текст]" custT="1"/>
      <dgm:spPr/>
      <dgm:t>
        <a:bodyPr/>
        <a:lstStyle/>
        <a:p>
          <a:r>
            <a:rPr lang="ru-RU" sz="1200" dirty="0" smtClean="0"/>
            <a:t>Оглашение протокола</a:t>
          </a:r>
          <a:endParaRPr lang="ru-RU" sz="1200" dirty="0"/>
        </a:p>
      </dgm:t>
    </dgm:pt>
    <dgm:pt modelId="{956F832E-24DF-4EA3-A02A-5A1AFD44E1E6}" type="parTrans" cxnId="{C55A1E95-47C7-4788-8255-7F1AF70B545A}">
      <dgm:prSet/>
      <dgm:spPr/>
      <dgm:t>
        <a:bodyPr/>
        <a:lstStyle/>
        <a:p>
          <a:endParaRPr lang="ru-RU"/>
        </a:p>
      </dgm:t>
    </dgm:pt>
    <dgm:pt modelId="{EF5C8B99-9521-474F-9D8D-469C577F1BAE}" type="sibTrans" cxnId="{C55A1E95-47C7-4788-8255-7F1AF70B545A}">
      <dgm:prSet/>
      <dgm:spPr/>
      <dgm:t>
        <a:bodyPr/>
        <a:lstStyle/>
        <a:p>
          <a:endParaRPr lang="ru-RU"/>
        </a:p>
      </dgm:t>
    </dgm:pt>
    <dgm:pt modelId="{A1632B83-315F-400D-83B1-57E61A0BD4AB}">
      <dgm:prSet phldrT="[Текст]" custT="1"/>
      <dgm:spPr/>
      <dgm:t>
        <a:bodyPr/>
        <a:lstStyle/>
        <a:p>
          <a:r>
            <a:rPr lang="ru-RU" sz="1200" dirty="0" smtClean="0"/>
            <a:t>Слушание участников</a:t>
          </a:r>
          <a:endParaRPr lang="ru-RU" sz="1200" dirty="0"/>
        </a:p>
      </dgm:t>
    </dgm:pt>
    <dgm:pt modelId="{0B6B2DA9-5996-4A52-8E7D-1A92779C2C2D}" type="parTrans" cxnId="{008DF732-A2D8-4797-A4C3-D3FBEBE2DE1C}">
      <dgm:prSet/>
      <dgm:spPr/>
      <dgm:t>
        <a:bodyPr/>
        <a:lstStyle/>
        <a:p>
          <a:endParaRPr lang="ru-RU"/>
        </a:p>
      </dgm:t>
    </dgm:pt>
    <dgm:pt modelId="{4062A744-3ECB-4A7E-A9D4-43F245F6908E}" type="sibTrans" cxnId="{008DF732-A2D8-4797-A4C3-D3FBEBE2DE1C}">
      <dgm:prSet/>
      <dgm:spPr/>
      <dgm:t>
        <a:bodyPr/>
        <a:lstStyle/>
        <a:p>
          <a:endParaRPr lang="ru-RU"/>
        </a:p>
      </dgm:t>
    </dgm:pt>
    <dgm:pt modelId="{150FDD65-EA03-4AEC-85CC-9517B008EDB5}">
      <dgm:prSet phldrT="[Текст]" custT="1"/>
      <dgm:spPr/>
      <dgm:t>
        <a:bodyPr/>
        <a:lstStyle/>
        <a:p>
          <a:r>
            <a:rPr lang="ru-RU" sz="1200" dirty="0" smtClean="0"/>
            <a:t>Исследование доказательств</a:t>
          </a:r>
          <a:endParaRPr lang="ru-RU" sz="1200" dirty="0"/>
        </a:p>
      </dgm:t>
    </dgm:pt>
    <dgm:pt modelId="{7A85ECCC-769A-479F-991B-05FFF890B322}" type="parTrans" cxnId="{D2985431-C7E0-407D-A4D6-3991A3251143}">
      <dgm:prSet/>
      <dgm:spPr/>
      <dgm:t>
        <a:bodyPr/>
        <a:lstStyle/>
        <a:p>
          <a:endParaRPr lang="ru-RU"/>
        </a:p>
      </dgm:t>
    </dgm:pt>
    <dgm:pt modelId="{175CBFC8-D92C-4AA7-B663-85CA561118E1}" type="sibTrans" cxnId="{D2985431-C7E0-407D-A4D6-3991A3251143}">
      <dgm:prSet/>
      <dgm:spPr/>
      <dgm:t>
        <a:bodyPr/>
        <a:lstStyle/>
        <a:p>
          <a:endParaRPr lang="ru-RU"/>
        </a:p>
      </dgm:t>
    </dgm:pt>
    <dgm:pt modelId="{6F034FFC-9B4F-4958-8615-955D2430A096}">
      <dgm:prSet phldrT="[Текст]" custT="1"/>
      <dgm:spPr/>
      <dgm:t>
        <a:bodyPr/>
        <a:lstStyle/>
        <a:p>
          <a:r>
            <a:rPr lang="ru-RU" sz="1200" dirty="0" smtClean="0"/>
            <a:t>Объявление постановления</a:t>
          </a:r>
          <a:endParaRPr lang="ru-RU" sz="1200" dirty="0"/>
        </a:p>
      </dgm:t>
    </dgm:pt>
    <dgm:pt modelId="{796FDBA8-7115-4995-9413-10EFD434B99D}" type="parTrans" cxnId="{8E2AE8A7-1D1C-4E76-AEEC-A7415D77F6E3}">
      <dgm:prSet/>
      <dgm:spPr/>
      <dgm:t>
        <a:bodyPr/>
        <a:lstStyle/>
        <a:p>
          <a:endParaRPr lang="ru-RU"/>
        </a:p>
      </dgm:t>
    </dgm:pt>
    <dgm:pt modelId="{3C73736A-144F-44B6-98B9-4F0945D14F2A}" type="sibTrans" cxnId="{8E2AE8A7-1D1C-4E76-AEEC-A7415D77F6E3}">
      <dgm:prSet/>
      <dgm:spPr/>
      <dgm:t>
        <a:bodyPr/>
        <a:lstStyle/>
        <a:p>
          <a:endParaRPr lang="ru-RU"/>
        </a:p>
      </dgm:t>
    </dgm:pt>
    <dgm:pt modelId="{AA175437-9432-40AC-B2B3-CA607AC9017E}" type="pres">
      <dgm:prSet presAssocID="{D591ABD5-EB54-4179-8033-61B9C2BE4D0C}" presName="Name0" presStyleCnt="0">
        <dgm:presLayoutVars>
          <dgm:dir/>
          <dgm:resizeHandles val="exact"/>
        </dgm:presLayoutVars>
      </dgm:prSet>
      <dgm:spPr/>
    </dgm:pt>
    <dgm:pt modelId="{6F1CC480-9F04-471A-87A2-87BE5369F80B}" type="pres">
      <dgm:prSet presAssocID="{D591ABD5-EB54-4179-8033-61B9C2BE4D0C}" presName="arrow" presStyleLbl="bgShp" presStyleIdx="0" presStyleCnt="1"/>
      <dgm:spPr/>
    </dgm:pt>
    <dgm:pt modelId="{977E4EC9-F300-45AB-AB2A-0995BAD7ECA0}" type="pres">
      <dgm:prSet presAssocID="{D591ABD5-EB54-4179-8033-61B9C2BE4D0C}" presName="points" presStyleCnt="0"/>
      <dgm:spPr/>
    </dgm:pt>
    <dgm:pt modelId="{90BFF0E1-A517-42C0-BA2A-433DFFE627CB}" type="pres">
      <dgm:prSet presAssocID="{D8DAACA4-BD22-40F2-964C-28557AC03E39}" presName="compositeA" presStyleCnt="0"/>
      <dgm:spPr/>
    </dgm:pt>
    <dgm:pt modelId="{CF47EA09-5563-4322-895D-ED952B6FAFA1}" type="pres">
      <dgm:prSet presAssocID="{D8DAACA4-BD22-40F2-964C-28557AC03E39}" presName="textA" presStyleLbl="revTx" presStyleIdx="0" presStyleCnt="7" custScaleX="3197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1C2C62-86AB-4942-8103-AC2739FC5E71}" type="pres">
      <dgm:prSet presAssocID="{D8DAACA4-BD22-40F2-964C-28557AC03E39}" presName="circleA" presStyleLbl="node1" presStyleIdx="0" presStyleCnt="7"/>
      <dgm:spPr/>
    </dgm:pt>
    <dgm:pt modelId="{5F2D1255-72B6-4737-BB81-8D334E8CF87A}" type="pres">
      <dgm:prSet presAssocID="{D8DAACA4-BD22-40F2-964C-28557AC03E39}" presName="spaceA" presStyleCnt="0"/>
      <dgm:spPr/>
    </dgm:pt>
    <dgm:pt modelId="{98C1CAA5-128D-450A-A9EB-3D1CB46A1085}" type="pres">
      <dgm:prSet presAssocID="{EC7A1FE1-99D2-4273-8A34-66516B16F844}" presName="space" presStyleCnt="0"/>
      <dgm:spPr/>
    </dgm:pt>
    <dgm:pt modelId="{B11EDB8E-3DC5-4E83-AD4D-4931752B0431}" type="pres">
      <dgm:prSet presAssocID="{D9596AA5-E3F4-4042-9AF4-2CD24BD8A890}" presName="compositeB" presStyleCnt="0"/>
      <dgm:spPr/>
    </dgm:pt>
    <dgm:pt modelId="{1510856A-0E7D-4B6E-9A75-732F8DB31B6C}" type="pres">
      <dgm:prSet presAssocID="{D9596AA5-E3F4-4042-9AF4-2CD24BD8A890}" presName="textB" presStyleLbl="revTx" presStyleIdx="1" presStyleCnt="7" custScaleX="3947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A4EC0A-D35C-460D-B4A9-DAA5D6F12D09}" type="pres">
      <dgm:prSet presAssocID="{D9596AA5-E3F4-4042-9AF4-2CD24BD8A890}" presName="circleB" presStyleLbl="node1" presStyleIdx="1" presStyleCnt="7"/>
      <dgm:spPr/>
    </dgm:pt>
    <dgm:pt modelId="{FE66707D-0EF4-4744-8EF7-C70648BDEF87}" type="pres">
      <dgm:prSet presAssocID="{D9596AA5-E3F4-4042-9AF4-2CD24BD8A890}" presName="spaceB" presStyleCnt="0"/>
      <dgm:spPr/>
    </dgm:pt>
    <dgm:pt modelId="{78666F15-120F-41B7-A59A-909DA183F850}" type="pres">
      <dgm:prSet presAssocID="{4F531510-B43D-4254-AA6C-7102D8A5716A}" presName="space" presStyleCnt="0"/>
      <dgm:spPr/>
    </dgm:pt>
    <dgm:pt modelId="{57ED5385-347C-41B8-8122-5001DC11BE00}" type="pres">
      <dgm:prSet presAssocID="{2D6367F3-85BF-41ED-9D22-FA791B862983}" presName="compositeA" presStyleCnt="0"/>
      <dgm:spPr/>
    </dgm:pt>
    <dgm:pt modelId="{B8FF9EE9-2562-4F3E-901F-DB0342ED2CF4}" type="pres">
      <dgm:prSet presAssocID="{2D6367F3-85BF-41ED-9D22-FA791B862983}" presName="textA" presStyleLbl="revTx" presStyleIdx="2" presStyleCnt="7" custScaleX="3969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3D0730-5BFD-420E-9372-53AB541F20D1}" type="pres">
      <dgm:prSet presAssocID="{2D6367F3-85BF-41ED-9D22-FA791B862983}" presName="circleA" presStyleLbl="node1" presStyleIdx="2" presStyleCnt="7"/>
      <dgm:spPr/>
    </dgm:pt>
    <dgm:pt modelId="{09639E0B-916E-4A69-9417-C07EEC6F67C1}" type="pres">
      <dgm:prSet presAssocID="{2D6367F3-85BF-41ED-9D22-FA791B862983}" presName="spaceA" presStyleCnt="0"/>
      <dgm:spPr/>
    </dgm:pt>
    <dgm:pt modelId="{10D62D29-0645-4804-9F67-40A12C37AAD9}" type="pres">
      <dgm:prSet presAssocID="{18C562CF-417B-479E-A27D-F15AF9AA0B6F}" presName="space" presStyleCnt="0"/>
      <dgm:spPr/>
    </dgm:pt>
    <dgm:pt modelId="{00D15A88-60B2-4A8B-9CC5-DE3C6D679502}" type="pres">
      <dgm:prSet presAssocID="{0E90A7A8-C0C7-4170-A73F-83EA40CB785C}" presName="compositeB" presStyleCnt="0"/>
      <dgm:spPr/>
    </dgm:pt>
    <dgm:pt modelId="{F5353CB2-D3D4-463A-8DD8-FDE794ADB00B}" type="pres">
      <dgm:prSet presAssocID="{0E90A7A8-C0C7-4170-A73F-83EA40CB785C}" presName="textB" presStyleLbl="revTx" presStyleIdx="3" presStyleCnt="7" custScaleX="3383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D22B49-42A6-4074-8C8F-CD5F00B4B37F}" type="pres">
      <dgm:prSet presAssocID="{0E90A7A8-C0C7-4170-A73F-83EA40CB785C}" presName="circleB" presStyleLbl="node1" presStyleIdx="3" presStyleCnt="7"/>
      <dgm:spPr/>
    </dgm:pt>
    <dgm:pt modelId="{486B2755-88C9-48F3-8742-6DC209ECF31D}" type="pres">
      <dgm:prSet presAssocID="{0E90A7A8-C0C7-4170-A73F-83EA40CB785C}" presName="spaceB" presStyleCnt="0"/>
      <dgm:spPr/>
    </dgm:pt>
    <dgm:pt modelId="{8E1FB3CC-9101-4CB3-A0F6-01E7596C4AFA}" type="pres">
      <dgm:prSet presAssocID="{EF5C8B99-9521-474F-9D8D-469C577F1BAE}" presName="space" presStyleCnt="0"/>
      <dgm:spPr/>
    </dgm:pt>
    <dgm:pt modelId="{833F85CE-D270-4B4E-AE3A-66CF2DAA14D5}" type="pres">
      <dgm:prSet presAssocID="{A1632B83-315F-400D-83B1-57E61A0BD4AB}" presName="compositeA" presStyleCnt="0"/>
      <dgm:spPr/>
    </dgm:pt>
    <dgm:pt modelId="{496E4454-B9A9-4284-9834-A57BB5571876}" type="pres">
      <dgm:prSet presAssocID="{A1632B83-315F-400D-83B1-57E61A0BD4AB}" presName="textA" presStyleLbl="revTx" presStyleIdx="4" presStyleCnt="7" custScaleX="3210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2934B6-8FC4-413D-8052-6DFD6693F7FD}" type="pres">
      <dgm:prSet presAssocID="{A1632B83-315F-400D-83B1-57E61A0BD4AB}" presName="circleA" presStyleLbl="node1" presStyleIdx="4" presStyleCnt="7"/>
      <dgm:spPr/>
    </dgm:pt>
    <dgm:pt modelId="{1E83357C-62E2-42D3-A006-09F29032FA75}" type="pres">
      <dgm:prSet presAssocID="{A1632B83-315F-400D-83B1-57E61A0BD4AB}" presName="spaceA" presStyleCnt="0"/>
      <dgm:spPr/>
    </dgm:pt>
    <dgm:pt modelId="{8527B56F-1B69-4FC5-B6CE-ECC7E971D278}" type="pres">
      <dgm:prSet presAssocID="{4062A744-3ECB-4A7E-A9D4-43F245F6908E}" presName="space" presStyleCnt="0"/>
      <dgm:spPr/>
    </dgm:pt>
    <dgm:pt modelId="{55910CA9-5014-419C-B334-806D6B4A8444}" type="pres">
      <dgm:prSet presAssocID="{150FDD65-EA03-4AEC-85CC-9517B008EDB5}" presName="compositeB" presStyleCnt="0"/>
      <dgm:spPr/>
    </dgm:pt>
    <dgm:pt modelId="{B6CCD4B1-6BA8-487C-A64B-BD0CAD710696}" type="pres">
      <dgm:prSet presAssocID="{150FDD65-EA03-4AEC-85CC-9517B008EDB5}" presName="textB" presStyleLbl="revTx" presStyleIdx="5" presStyleCnt="7" custScaleX="3250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760EA4-8E44-4C71-A24A-3D69DC224A35}" type="pres">
      <dgm:prSet presAssocID="{150FDD65-EA03-4AEC-85CC-9517B008EDB5}" presName="circleB" presStyleLbl="node1" presStyleIdx="5" presStyleCnt="7"/>
      <dgm:spPr/>
    </dgm:pt>
    <dgm:pt modelId="{6210CC09-BFB3-4094-BC18-15FDA44FF1D4}" type="pres">
      <dgm:prSet presAssocID="{150FDD65-EA03-4AEC-85CC-9517B008EDB5}" presName="spaceB" presStyleCnt="0"/>
      <dgm:spPr/>
    </dgm:pt>
    <dgm:pt modelId="{221A47D1-6DE0-499F-8A43-840FACBE7736}" type="pres">
      <dgm:prSet presAssocID="{175CBFC8-D92C-4AA7-B663-85CA561118E1}" presName="space" presStyleCnt="0"/>
      <dgm:spPr/>
    </dgm:pt>
    <dgm:pt modelId="{688DAEBF-6BFE-4437-9CC7-864F88E03170}" type="pres">
      <dgm:prSet presAssocID="{6F034FFC-9B4F-4958-8615-955D2430A096}" presName="compositeA" presStyleCnt="0"/>
      <dgm:spPr/>
    </dgm:pt>
    <dgm:pt modelId="{1AA52B00-28F4-479E-A57E-5C4CEBF1EE3A}" type="pres">
      <dgm:prSet presAssocID="{6F034FFC-9B4F-4958-8615-955D2430A096}" presName="textA" presStyleLbl="revTx" presStyleIdx="6" presStyleCnt="7" custScaleX="2127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9DB2A5-AF78-40A6-82D0-ADFC8D6638CF}" type="pres">
      <dgm:prSet presAssocID="{6F034FFC-9B4F-4958-8615-955D2430A096}" presName="circleA" presStyleLbl="node1" presStyleIdx="6" presStyleCnt="7"/>
      <dgm:spPr/>
    </dgm:pt>
    <dgm:pt modelId="{435DFFEA-38B2-40CE-A6D1-DB7BE0FAC21C}" type="pres">
      <dgm:prSet presAssocID="{6F034FFC-9B4F-4958-8615-955D2430A096}" presName="spaceA" presStyleCnt="0"/>
      <dgm:spPr/>
    </dgm:pt>
  </dgm:ptLst>
  <dgm:cxnLst>
    <dgm:cxn modelId="{13816BE8-49D9-46A4-8B5A-3AD266629182}" srcId="{D591ABD5-EB54-4179-8033-61B9C2BE4D0C}" destId="{D8DAACA4-BD22-40F2-964C-28557AC03E39}" srcOrd="0" destOrd="0" parTransId="{0B11001E-8DC3-4DDB-86C0-A54FAF32CD30}" sibTransId="{EC7A1FE1-99D2-4273-8A34-66516B16F844}"/>
    <dgm:cxn modelId="{2922842A-5F47-46B0-82CB-F17BCD47E755}" type="presOf" srcId="{A1632B83-315F-400D-83B1-57E61A0BD4AB}" destId="{496E4454-B9A9-4284-9834-A57BB5571876}" srcOrd="0" destOrd="0" presId="urn:microsoft.com/office/officeart/2005/8/layout/hProcess11"/>
    <dgm:cxn modelId="{474AE396-10E2-4B9A-B82A-D4DAAFF05BF4}" type="presOf" srcId="{2D6367F3-85BF-41ED-9D22-FA791B862983}" destId="{B8FF9EE9-2562-4F3E-901F-DB0342ED2CF4}" srcOrd="0" destOrd="0" presId="urn:microsoft.com/office/officeart/2005/8/layout/hProcess11"/>
    <dgm:cxn modelId="{B6B897DD-B6AA-4A77-B41D-894135793F95}" type="presOf" srcId="{6F034FFC-9B4F-4958-8615-955D2430A096}" destId="{1AA52B00-28F4-479E-A57E-5C4CEBF1EE3A}" srcOrd="0" destOrd="0" presId="urn:microsoft.com/office/officeart/2005/8/layout/hProcess11"/>
    <dgm:cxn modelId="{D2985431-C7E0-407D-A4D6-3991A3251143}" srcId="{D591ABD5-EB54-4179-8033-61B9C2BE4D0C}" destId="{150FDD65-EA03-4AEC-85CC-9517B008EDB5}" srcOrd="5" destOrd="0" parTransId="{7A85ECCC-769A-479F-991B-05FFF890B322}" sibTransId="{175CBFC8-D92C-4AA7-B663-85CA561118E1}"/>
    <dgm:cxn modelId="{8E2AE8A7-1D1C-4E76-AEEC-A7415D77F6E3}" srcId="{D591ABD5-EB54-4179-8033-61B9C2BE4D0C}" destId="{6F034FFC-9B4F-4958-8615-955D2430A096}" srcOrd="6" destOrd="0" parTransId="{796FDBA8-7115-4995-9413-10EFD434B99D}" sibTransId="{3C73736A-144F-44B6-98B9-4F0945D14F2A}"/>
    <dgm:cxn modelId="{008DF732-A2D8-4797-A4C3-D3FBEBE2DE1C}" srcId="{D591ABD5-EB54-4179-8033-61B9C2BE4D0C}" destId="{A1632B83-315F-400D-83B1-57E61A0BD4AB}" srcOrd="4" destOrd="0" parTransId="{0B6B2DA9-5996-4A52-8E7D-1A92779C2C2D}" sibTransId="{4062A744-3ECB-4A7E-A9D4-43F245F6908E}"/>
    <dgm:cxn modelId="{A48B2251-1ACF-4DAE-BA49-9F4E831E984F}" type="presOf" srcId="{D591ABD5-EB54-4179-8033-61B9C2BE4D0C}" destId="{AA175437-9432-40AC-B2B3-CA607AC9017E}" srcOrd="0" destOrd="0" presId="urn:microsoft.com/office/officeart/2005/8/layout/hProcess11"/>
    <dgm:cxn modelId="{C55A1E95-47C7-4788-8255-7F1AF70B545A}" srcId="{D591ABD5-EB54-4179-8033-61B9C2BE4D0C}" destId="{0E90A7A8-C0C7-4170-A73F-83EA40CB785C}" srcOrd="3" destOrd="0" parTransId="{956F832E-24DF-4EA3-A02A-5A1AFD44E1E6}" sibTransId="{EF5C8B99-9521-474F-9D8D-469C577F1BAE}"/>
    <dgm:cxn modelId="{32920C82-A12D-4D19-8DAF-10F766A5DBED}" type="presOf" srcId="{D8DAACA4-BD22-40F2-964C-28557AC03E39}" destId="{CF47EA09-5563-4322-895D-ED952B6FAFA1}" srcOrd="0" destOrd="0" presId="urn:microsoft.com/office/officeart/2005/8/layout/hProcess11"/>
    <dgm:cxn modelId="{BD45430C-D393-4102-A647-1E411AB9ABFA}" srcId="{D591ABD5-EB54-4179-8033-61B9C2BE4D0C}" destId="{D9596AA5-E3F4-4042-9AF4-2CD24BD8A890}" srcOrd="1" destOrd="0" parTransId="{A1D81C99-2FA2-40ED-B34B-06162AC0F6C8}" sibTransId="{4F531510-B43D-4254-AA6C-7102D8A5716A}"/>
    <dgm:cxn modelId="{5CF00E57-F737-4E7A-9AF0-EB37C1DA3D47}" type="presOf" srcId="{D9596AA5-E3F4-4042-9AF4-2CD24BD8A890}" destId="{1510856A-0E7D-4B6E-9A75-732F8DB31B6C}" srcOrd="0" destOrd="0" presId="urn:microsoft.com/office/officeart/2005/8/layout/hProcess11"/>
    <dgm:cxn modelId="{D6458A18-20DE-447E-94DF-A39F86145D9C}" type="presOf" srcId="{150FDD65-EA03-4AEC-85CC-9517B008EDB5}" destId="{B6CCD4B1-6BA8-487C-A64B-BD0CAD710696}" srcOrd="0" destOrd="0" presId="urn:microsoft.com/office/officeart/2005/8/layout/hProcess11"/>
    <dgm:cxn modelId="{7B4F5387-942C-4698-ADB4-1E7161AEFEA9}" srcId="{D591ABD5-EB54-4179-8033-61B9C2BE4D0C}" destId="{2D6367F3-85BF-41ED-9D22-FA791B862983}" srcOrd="2" destOrd="0" parTransId="{BDF5C625-C5AE-4A87-9340-BDF06D19C2F0}" sibTransId="{18C562CF-417B-479E-A27D-F15AF9AA0B6F}"/>
    <dgm:cxn modelId="{CFE8BCD3-FC2A-442A-A50D-E6F679C4D284}" type="presOf" srcId="{0E90A7A8-C0C7-4170-A73F-83EA40CB785C}" destId="{F5353CB2-D3D4-463A-8DD8-FDE794ADB00B}" srcOrd="0" destOrd="0" presId="urn:microsoft.com/office/officeart/2005/8/layout/hProcess11"/>
    <dgm:cxn modelId="{8865E024-6353-4C82-B6B3-0D70C8EBA706}" type="presParOf" srcId="{AA175437-9432-40AC-B2B3-CA607AC9017E}" destId="{6F1CC480-9F04-471A-87A2-87BE5369F80B}" srcOrd="0" destOrd="0" presId="urn:microsoft.com/office/officeart/2005/8/layout/hProcess11"/>
    <dgm:cxn modelId="{9CA50FFC-CD64-40CC-AB3C-87BB23C2936A}" type="presParOf" srcId="{AA175437-9432-40AC-B2B3-CA607AC9017E}" destId="{977E4EC9-F300-45AB-AB2A-0995BAD7ECA0}" srcOrd="1" destOrd="0" presId="urn:microsoft.com/office/officeart/2005/8/layout/hProcess11"/>
    <dgm:cxn modelId="{370162BD-ED57-4095-8BEE-23A58E087BCD}" type="presParOf" srcId="{977E4EC9-F300-45AB-AB2A-0995BAD7ECA0}" destId="{90BFF0E1-A517-42C0-BA2A-433DFFE627CB}" srcOrd="0" destOrd="0" presId="urn:microsoft.com/office/officeart/2005/8/layout/hProcess11"/>
    <dgm:cxn modelId="{10087169-C00F-43F7-B2D3-5A9E3D57F3FE}" type="presParOf" srcId="{90BFF0E1-A517-42C0-BA2A-433DFFE627CB}" destId="{CF47EA09-5563-4322-895D-ED952B6FAFA1}" srcOrd="0" destOrd="0" presId="urn:microsoft.com/office/officeart/2005/8/layout/hProcess11"/>
    <dgm:cxn modelId="{A2FF6B87-90E8-4B4C-B786-E47CE4D4A05D}" type="presParOf" srcId="{90BFF0E1-A517-42C0-BA2A-433DFFE627CB}" destId="{C51C2C62-86AB-4942-8103-AC2739FC5E71}" srcOrd="1" destOrd="0" presId="urn:microsoft.com/office/officeart/2005/8/layout/hProcess11"/>
    <dgm:cxn modelId="{5CB870A0-C6A9-4D6D-A973-43C9B580F637}" type="presParOf" srcId="{90BFF0E1-A517-42C0-BA2A-433DFFE627CB}" destId="{5F2D1255-72B6-4737-BB81-8D334E8CF87A}" srcOrd="2" destOrd="0" presId="urn:microsoft.com/office/officeart/2005/8/layout/hProcess11"/>
    <dgm:cxn modelId="{661C464E-F869-453D-AAF3-FFA72C139450}" type="presParOf" srcId="{977E4EC9-F300-45AB-AB2A-0995BAD7ECA0}" destId="{98C1CAA5-128D-450A-A9EB-3D1CB46A1085}" srcOrd="1" destOrd="0" presId="urn:microsoft.com/office/officeart/2005/8/layout/hProcess11"/>
    <dgm:cxn modelId="{00181CE6-3E21-49E4-BF9F-692E3A97FCE1}" type="presParOf" srcId="{977E4EC9-F300-45AB-AB2A-0995BAD7ECA0}" destId="{B11EDB8E-3DC5-4E83-AD4D-4931752B0431}" srcOrd="2" destOrd="0" presId="urn:microsoft.com/office/officeart/2005/8/layout/hProcess11"/>
    <dgm:cxn modelId="{FEE7422B-146F-4E66-AE96-9D73249AC942}" type="presParOf" srcId="{B11EDB8E-3DC5-4E83-AD4D-4931752B0431}" destId="{1510856A-0E7D-4B6E-9A75-732F8DB31B6C}" srcOrd="0" destOrd="0" presId="urn:microsoft.com/office/officeart/2005/8/layout/hProcess11"/>
    <dgm:cxn modelId="{C873903B-8DE0-4065-8C23-943037A7132F}" type="presParOf" srcId="{B11EDB8E-3DC5-4E83-AD4D-4931752B0431}" destId="{37A4EC0A-D35C-460D-B4A9-DAA5D6F12D09}" srcOrd="1" destOrd="0" presId="urn:microsoft.com/office/officeart/2005/8/layout/hProcess11"/>
    <dgm:cxn modelId="{58E5EF07-D23F-4E5C-81FA-6CBEB7460A9B}" type="presParOf" srcId="{B11EDB8E-3DC5-4E83-AD4D-4931752B0431}" destId="{FE66707D-0EF4-4744-8EF7-C70648BDEF87}" srcOrd="2" destOrd="0" presId="urn:microsoft.com/office/officeart/2005/8/layout/hProcess11"/>
    <dgm:cxn modelId="{841567A2-43D9-4F3F-A023-776817004E09}" type="presParOf" srcId="{977E4EC9-F300-45AB-AB2A-0995BAD7ECA0}" destId="{78666F15-120F-41B7-A59A-909DA183F850}" srcOrd="3" destOrd="0" presId="urn:microsoft.com/office/officeart/2005/8/layout/hProcess11"/>
    <dgm:cxn modelId="{D004ADD5-D42C-427D-87CE-B9B7E3C33B74}" type="presParOf" srcId="{977E4EC9-F300-45AB-AB2A-0995BAD7ECA0}" destId="{57ED5385-347C-41B8-8122-5001DC11BE00}" srcOrd="4" destOrd="0" presId="urn:microsoft.com/office/officeart/2005/8/layout/hProcess11"/>
    <dgm:cxn modelId="{F965BB16-6578-455E-A165-30B74A2625DA}" type="presParOf" srcId="{57ED5385-347C-41B8-8122-5001DC11BE00}" destId="{B8FF9EE9-2562-4F3E-901F-DB0342ED2CF4}" srcOrd="0" destOrd="0" presId="urn:microsoft.com/office/officeart/2005/8/layout/hProcess11"/>
    <dgm:cxn modelId="{548620BB-3E75-4C6F-8E40-F080E35A57D9}" type="presParOf" srcId="{57ED5385-347C-41B8-8122-5001DC11BE00}" destId="{0B3D0730-5BFD-420E-9372-53AB541F20D1}" srcOrd="1" destOrd="0" presId="urn:microsoft.com/office/officeart/2005/8/layout/hProcess11"/>
    <dgm:cxn modelId="{C16C82AA-8403-4ACC-B003-8F587B0890EA}" type="presParOf" srcId="{57ED5385-347C-41B8-8122-5001DC11BE00}" destId="{09639E0B-916E-4A69-9417-C07EEC6F67C1}" srcOrd="2" destOrd="0" presId="urn:microsoft.com/office/officeart/2005/8/layout/hProcess11"/>
    <dgm:cxn modelId="{F8EA3074-5F58-4A92-821A-B723A2CED66D}" type="presParOf" srcId="{977E4EC9-F300-45AB-AB2A-0995BAD7ECA0}" destId="{10D62D29-0645-4804-9F67-40A12C37AAD9}" srcOrd="5" destOrd="0" presId="urn:microsoft.com/office/officeart/2005/8/layout/hProcess11"/>
    <dgm:cxn modelId="{9B7FC528-FA90-4E1A-ABD8-217FA966F0B3}" type="presParOf" srcId="{977E4EC9-F300-45AB-AB2A-0995BAD7ECA0}" destId="{00D15A88-60B2-4A8B-9CC5-DE3C6D679502}" srcOrd="6" destOrd="0" presId="urn:microsoft.com/office/officeart/2005/8/layout/hProcess11"/>
    <dgm:cxn modelId="{E7239305-624A-4677-A741-495F05E195F7}" type="presParOf" srcId="{00D15A88-60B2-4A8B-9CC5-DE3C6D679502}" destId="{F5353CB2-D3D4-463A-8DD8-FDE794ADB00B}" srcOrd="0" destOrd="0" presId="urn:microsoft.com/office/officeart/2005/8/layout/hProcess11"/>
    <dgm:cxn modelId="{5A04BCEE-A838-497B-93E6-E03A6FA5D403}" type="presParOf" srcId="{00D15A88-60B2-4A8B-9CC5-DE3C6D679502}" destId="{6ED22B49-42A6-4074-8C8F-CD5F00B4B37F}" srcOrd="1" destOrd="0" presId="urn:microsoft.com/office/officeart/2005/8/layout/hProcess11"/>
    <dgm:cxn modelId="{AACD84C1-8950-4196-9928-C9231DF837E8}" type="presParOf" srcId="{00D15A88-60B2-4A8B-9CC5-DE3C6D679502}" destId="{486B2755-88C9-48F3-8742-6DC209ECF31D}" srcOrd="2" destOrd="0" presId="urn:microsoft.com/office/officeart/2005/8/layout/hProcess11"/>
    <dgm:cxn modelId="{C52B7D78-3C2D-47E2-8D10-98E269A3DF72}" type="presParOf" srcId="{977E4EC9-F300-45AB-AB2A-0995BAD7ECA0}" destId="{8E1FB3CC-9101-4CB3-A0F6-01E7596C4AFA}" srcOrd="7" destOrd="0" presId="urn:microsoft.com/office/officeart/2005/8/layout/hProcess11"/>
    <dgm:cxn modelId="{4670951E-F915-48DA-87CA-7A828C7C8B5F}" type="presParOf" srcId="{977E4EC9-F300-45AB-AB2A-0995BAD7ECA0}" destId="{833F85CE-D270-4B4E-AE3A-66CF2DAA14D5}" srcOrd="8" destOrd="0" presId="urn:microsoft.com/office/officeart/2005/8/layout/hProcess11"/>
    <dgm:cxn modelId="{992B5237-64D7-4277-8189-3C712C4E25C0}" type="presParOf" srcId="{833F85CE-D270-4B4E-AE3A-66CF2DAA14D5}" destId="{496E4454-B9A9-4284-9834-A57BB5571876}" srcOrd="0" destOrd="0" presId="urn:microsoft.com/office/officeart/2005/8/layout/hProcess11"/>
    <dgm:cxn modelId="{BC5EF2F8-750E-4CB1-BFAB-50E031FD1B75}" type="presParOf" srcId="{833F85CE-D270-4B4E-AE3A-66CF2DAA14D5}" destId="{3E2934B6-8FC4-413D-8052-6DFD6693F7FD}" srcOrd="1" destOrd="0" presId="urn:microsoft.com/office/officeart/2005/8/layout/hProcess11"/>
    <dgm:cxn modelId="{701504B7-D223-4CD9-973B-D4C7A6386D78}" type="presParOf" srcId="{833F85CE-D270-4B4E-AE3A-66CF2DAA14D5}" destId="{1E83357C-62E2-42D3-A006-09F29032FA75}" srcOrd="2" destOrd="0" presId="urn:microsoft.com/office/officeart/2005/8/layout/hProcess11"/>
    <dgm:cxn modelId="{DED55C6D-73E8-41E8-8A97-92BEE0989559}" type="presParOf" srcId="{977E4EC9-F300-45AB-AB2A-0995BAD7ECA0}" destId="{8527B56F-1B69-4FC5-B6CE-ECC7E971D278}" srcOrd="9" destOrd="0" presId="urn:microsoft.com/office/officeart/2005/8/layout/hProcess11"/>
    <dgm:cxn modelId="{125DD986-6B31-4113-A678-EA94BB5D1B25}" type="presParOf" srcId="{977E4EC9-F300-45AB-AB2A-0995BAD7ECA0}" destId="{55910CA9-5014-419C-B334-806D6B4A8444}" srcOrd="10" destOrd="0" presId="urn:microsoft.com/office/officeart/2005/8/layout/hProcess11"/>
    <dgm:cxn modelId="{CCECEB3E-80E4-4534-8C4A-CA2F2C006E32}" type="presParOf" srcId="{55910CA9-5014-419C-B334-806D6B4A8444}" destId="{B6CCD4B1-6BA8-487C-A64B-BD0CAD710696}" srcOrd="0" destOrd="0" presId="urn:microsoft.com/office/officeart/2005/8/layout/hProcess11"/>
    <dgm:cxn modelId="{50D57F3D-8E1E-4E2A-B881-492208AD2B99}" type="presParOf" srcId="{55910CA9-5014-419C-B334-806D6B4A8444}" destId="{72760EA4-8E44-4C71-A24A-3D69DC224A35}" srcOrd="1" destOrd="0" presId="urn:microsoft.com/office/officeart/2005/8/layout/hProcess11"/>
    <dgm:cxn modelId="{9557D122-43DF-4804-8D00-EA55608CD770}" type="presParOf" srcId="{55910CA9-5014-419C-B334-806D6B4A8444}" destId="{6210CC09-BFB3-4094-BC18-15FDA44FF1D4}" srcOrd="2" destOrd="0" presId="urn:microsoft.com/office/officeart/2005/8/layout/hProcess11"/>
    <dgm:cxn modelId="{857592B6-0C82-4F78-A251-6052684D613D}" type="presParOf" srcId="{977E4EC9-F300-45AB-AB2A-0995BAD7ECA0}" destId="{221A47D1-6DE0-499F-8A43-840FACBE7736}" srcOrd="11" destOrd="0" presId="urn:microsoft.com/office/officeart/2005/8/layout/hProcess11"/>
    <dgm:cxn modelId="{21587E6A-536C-4B80-85C2-E7D93148AE99}" type="presParOf" srcId="{977E4EC9-F300-45AB-AB2A-0995BAD7ECA0}" destId="{688DAEBF-6BFE-4437-9CC7-864F88E03170}" srcOrd="12" destOrd="0" presId="urn:microsoft.com/office/officeart/2005/8/layout/hProcess11"/>
    <dgm:cxn modelId="{ED14DD97-2888-4521-B085-5BD8EAE7456E}" type="presParOf" srcId="{688DAEBF-6BFE-4437-9CC7-864F88E03170}" destId="{1AA52B00-28F4-479E-A57E-5C4CEBF1EE3A}" srcOrd="0" destOrd="0" presId="urn:microsoft.com/office/officeart/2005/8/layout/hProcess11"/>
    <dgm:cxn modelId="{13F0445A-2E3E-4684-B343-79E67A60BFDC}" type="presParOf" srcId="{688DAEBF-6BFE-4437-9CC7-864F88E03170}" destId="{A19DB2A5-AF78-40A6-82D0-ADFC8D6638CF}" srcOrd="1" destOrd="0" presId="urn:microsoft.com/office/officeart/2005/8/layout/hProcess11"/>
    <dgm:cxn modelId="{6233ED84-8BDF-4219-94A9-3E50BD5ABD64}" type="presParOf" srcId="{688DAEBF-6BFE-4437-9CC7-864F88E03170}" destId="{435DFFEA-38B2-40CE-A6D1-DB7BE0FAC21C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5091938-5898-4FB9-B129-66580577C61A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B8F9282E-01E8-4300-A7F8-00DAAC0E53A2}">
      <dgm:prSet phldrT="[Текст]"/>
      <dgm:spPr/>
      <dgm:t>
        <a:bodyPr/>
        <a:lstStyle/>
        <a:p>
          <a:r>
            <a:rPr lang="ru-RU" b="1" dirty="0" smtClean="0"/>
            <a:t>КОНСТИТУЦИЯ РФ</a:t>
          </a:r>
          <a:endParaRPr lang="ru-RU" b="1" dirty="0"/>
        </a:p>
      </dgm:t>
    </dgm:pt>
    <dgm:pt modelId="{6CC05B3C-62F3-4D1F-BC60-A0FFC9301C1A}" type="parTrans" cxnId="{F43D072B-1DD1-474B-A70F-42D5DBA1ACF1}">
      <dgm:prSet/>
      <dgm:spPr/>
      <dgm:t>
        <a:bodyPr/>
        <a:lstStyle/>
        <a:p>
          <a:endParaRPr lang="ru-RU"/>
        </a:p>
      </dgm:t>
    </dgm:pt>
    <dgm:pt modelId="{446037D5-4DDC-4CB1-A462-AC33EA2D262F}" type="sibTrans" cxnId="{F43D072B-1DD1-474B-A70F-42D5DBA1ACF1}">
      <dgm:prSet/>
      <dgm:spPr/>
      <dgm:t>
        <a:bodyPr/>
        <a:lstStyle/>
        <a:p>
          <a:endParaRPr lang="ru-RU"/>
        </a:p>
      </dgm:t>
    </dgm:pt>
    <dgm:pt modelId="{1AB77AAE-965A-4BF2-8C98-E0338CFA14F2}">
      <dgm:prSet phldrT="[Текст]"/>
      <dgm:spPr/>
      <dgm:t>
        <a:bodyPr/>
        <a:lstStyle/>
        <a:p>
          <a:r>
            <a:rPr lang="ru-RU" b="1" dirty="0" smtClean="0"/>
            <a:t>ФКЗ «О КОНСТИТУЦИОННОМ СУДЕ»</a:t>
          </a:r>
          <a:endParaRPr lang="ru-RU" b="1" dirty="0"/>
        </a:p>
      </dgm:t>
    </dgm:pt>
    <dgm:pt modelId="{0EB1E25E-15FE-44C9-AF0F-0713D91A2B81}" type="parTrans" cxnId="{22FF0FD4-BFEB-48B0-A115-35D2CC357788}">
      <dgm:prSet/>
      <dgm:spPr/>
      <dgm:t>
        <a:bodyPr/>
        <a:lstStyle/>
        <a:p>
          <a:endParaRPr lang="ru-RU"/>
        </a:p>
      </dgm:t>
    </dgm:pt>
    <dgm:pt modelId="{FCCB28AF-6D1F-4707-9DFA-7FFC9DA79844}" type="sibTrans" cxnId="{22FF0FD4-BFEB-48B0-A115-35D2CC357788}">
      <dgm:prSet/>
      <dgm:spPr/>
      <dgm:t>
        <a:bodyPr/>
        <a:lstStyle/>
        <a:p>
          <a:endParaRPr lang="ru-RU"/>
        </a:p>
      </dgm:t>
    </dgm:pt>
    <dgm:pt modelId="{A1D8DFAD-A00A-44E0-AEFE-B647D01F9208}">
      <dgm:prSet phldrT="[Текст]"/>
      <dgm:spPr/>
      <dgm:t>
        <a:bodyPr/>
        <a:lstStyle/>
        <a:p>
          <a:r>
            <a:rPr lang="ru-RU" b="1" dirty="0" smtClean="0"/>
            <a:t>РЕГЛАМЕНТ КОНСТИТУЦИОННОГО СУДА</a:t>
          </a:r>
          <a:endParaRPr lang="ru-RU" b="1" dirty="0"/>
        </a:p>
      </dgm:t>
    </dgm:pt>
    <dgm:pt modelId="{939DB2CC-044A-4190-A8B2-E0CFA7C9F80E}" type="parTrans" cxnId="{5036BB27-FA21-45D1-8651-E728D1DB3782}">
      <dgm:prSet/>
      <dgm:spPr/>
      <dgm:t>
        <a:bodyPr/>
        <a:lstStyle/>
        <a:p>
          <a:endParaRPr lang="ru-RU"/>
        </a:p>
      </dgm:t>
    </dgm:pt>
    <dgm:pt modelId="{50DE457F-592A-4E21-9E9D-DB5317640B6E}" type="sibTrans" cxnId="{5036BB27-FA21-45D1-8651-E728D1DB3782}">
      <dgm:prSet/>
      <dgm:spPr/>
      <dgm:t>
        <a:bodyPr/>
        <a:lstStyle/>
        <a:p>
          <a:endParaRPr lang="ru-RU"/>
        </a:p>
      </dgm:t>
    </dgm:pt>
    <dgm:pt modelId="{C27D7CBB-BCC8-4ABB-B187-ACADF8130E32}" type="pres">
      <dgm:prSet presAssocID="{35091938-5898-4FB9-B129-66580577C61A}" presName="compositeShape" presStyleCnt="0">
        <dgm:presLayoutVars>
          <dgm:dir/>
          <dgm:resizeHandles/>
        </dgm:presLayoutVars>
      </dgm:prSet>
      <dgm:spPr/>
    </dgm:pt>
    <dgm:pt modelId="{315E341D-9947-4678-9EDC-D5E60A855F6A}" type="pres">
      <dgm:prSet presAssocID="{35091938-5898-4FB9-B129-66580577C61A}" presName="pyramid" presStyleLbl="node1" presStyleIdx="0" presStyleCnt="1" custScaleX="115748" custScaleY="98502" custLinFactNeighborX="2674" custLinFactNeighborY="-8108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</dgm:pt>
    <dgm:pt modelId="{DE3942DE-98E2-4338-BDCA-E19EE6541A50}" type="pres">
      <dgm:prSet presAssocID="{35091938-5898-4FB9-B129-66580577C61A}" presName="theList" presStyleCnt="0"/>
      <dgm:spPr/>
    </dgm:pt>
    <dgm:pt modelId="{0796F347-6536-4D83-87DC-4D598D19BE5E}" type="pres">
      <dgm:prSet presAssocID="{B8F9282E-01E8-4300-A7F8-00DAAC0E53A2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AFBE1D-AFF5-450D-9D64-88603ABB0E29}" type="pres">
      <dgm:prSet presAssocID="{B8F9282E-01E8-4300-A7F8-00DAAC0E53A2}" presName="aSpace" presStyleCnt="0"/>
      <dgm:spPr/>
    </dgm:pt>
    <dgm:pt modelId="{0F1E8A62-BAD9-41ED-AA86-B331A077409D}" type="pres">
      <dgm:prSet presAssocID="{1AB77AAE-965A-4BF2-8C98-E0338CFA14F2}" presName="aNode" presStyleLbl="fgAcc1" presStyleIdx="1" presStyleCnt="3" custLinFactNeighborX="840" custLinFactNeighborY="70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16B820-E7DE-4260-85A4-DEAB104B0EB7}" type="pres">
      <dgm:prSet presAssocID="{1AB77AAE-965A-4BF2-8C98-E0338CFA14F2}" presName="aSpace" presStyleCnt="0"/>
      <dgm:spPr/>
    </dgm:pt>
    <dgm:pt modelId="{897B573B-9E2A-4493-9338-A13FAD560EEB}" type="pres">
      <dgm:prSet presAssocID="{A1D8DFAD-A00A-44E0-AEFE-B647D01F9208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0D81A6-08A4-4D29-92DA-3E191D8A460A}" type="pres">
      <dgm:prSet presAssocID="{A1D8DFAD-A00A-44E0-AEFE-B647D01F9208}" presName="aSpace" presStyleCnt="0"/>
      <dgm:spPr/>
    </dgm:pt>
  </dgm:ptLst>
  <dgm:cxnLst>
    <dgm:cxn modelId="{F43D072B-1DD1-474B-A70F-42D5DBA1ACF1}" srcId="{35091938-5898-4FB9-B129-66580577C61A}" destId="{B8F9282E-01E8-4300-A7F8-00DAAC0E53A2}" srcOrd="0" destOrd="0" parTransId="{6CC05B3C-62F3-4D1F-BC60-A0FFC9301C1A}" sibTransId="{446037D5-4DDC-4CB1-A462-AC33EA2D262F}"/>
    <dgm:cxn modelId="{5036BB27-FA21-45D1-8651-E728D1DB3782}" srcId="{35091938-5898-4FB9-B129-66580577C61A}" destId="{A1D8DFAD-A00A-44E0-AEFE-B647D01F9208}" srcOrd="2" destOrd="0" parTransId="{939DB2CC-044A-4190-A8B2-E0CFA7C9F80E}" sibTransId="{50DE457F-592A-4E21-9E9D-DB5317640B6E}"/>
    <dgm:cxn modelId="{618C7945-22DB-4EEE-A307-39D207CC893F}" type="presOf" srcId="{35091938-5898-4FB9-B129-66580577C61A}" destId="{C27D7CBB-BCC8-4ABB-B187-ACADF8130E32}" srcOrd="0" destOrd="0" presId="urn:microsoft.com/office/officeart/2005/8/layout/pyramid2"/>
    <dgm:cxn modelId="{B72641BF-0BA0-4889-AA26-09C957A7E02B}" type="presOf" srcId="{1AB77AAE-965A-4BF2-8C98-E0338CFA14F2}" destId="{0F1E8A62-BAD9-41ED-AA86-B331A077409D}" srcOrd="0" destOrd="0" presId="urn:microsoft.com/office/officeart/2005/8/layout/pyramid2"/>
    <dgm:cxn modelId="{049735BA-FD8B-4B8D-B0FF-A203734448D1}" type="presOf" srcId="{B8F9282E-01E8-4300-A7F8-00DAAC0E53A2}" destId="{0796F347-6536-4D83-87DC-4D598D19BE5E}" srcOrd="0" destOrd="0" presId="urn:microsoft.com/office/officeart/2005/8/layout/pyramid2"/>
    <dgm:cxn modelId="{22FF0FD4-BFEB-48B0-A115-35D2CC357788}" srcId="{35091938-5898-4FB9-B129-66580577C61A}" destId="{1AB77AAE-965A-4BF2-8C98-E0338CFA14F2}" srcOrd="1" destOrd="0" parTransId="{0EB1E25E-15FE-44C9-AF0F-0713D91A2B81}" sibTransId="{FCCB28AF-6D1F-4707-9DFA-7FFC9DA79844}"/>
    <dgm:cxn modelId="{6D65F876-490C-463E-A25A-4185D86E63A7}" type="presOf" srcId="{A1D8DFAD-A00A-44E0-AEFE-B647D01F9208}" destId="{897B573B-9E2A-4493-9338-A13FAD560EEB}" srcOrd="0" destOrd="0" presId="urn:microsoft.com/office/officeart/2005/8/layout/pyramid2"/>
    <dgm:cxn modelId="{DB161A37-989A-42B0-A577-7F2F5241B88E}" type="presParOf" srcId="{C27D7CBB-BCC8-4ABB-B187-ACADF8130E32}" destId="{315E341D-9947-4678-9EDC-D5E60A855F6A}" srcOrd="0" destOrd="0" presId="urn:microsoft.com/office/officeart/2005/8/layout/pyramid2"/>
    <dgm:cxn modelId="{1EFEB83C-9FAC-4DEB-9861-31E7210C6287}" type="presParOf" srcId="{C27D7CBB-BCC8-4ABB-B187-ACADF8130E32}" destId="{DE3942DE-98E2-4338-BDCA-E19EE6541A50}" srcOrd="1" destOrd="0" presId="urn:microsoft.com/office/officeart/2005/8/layout/pyramid2"/>
    <dgm:cxn modelId="{5CB1E65F-35DE-49B8-95B2-DAB2F1C692B4}" type="presParOf" srcId="{DE3942DE-98E2-4338-BDCA-E19EE6541A50}" destId="{0796F347-6536-4D83-87DC-4D598D19BE5E}" srcOrd="0" destOrd="0" presId="urn:microsoft.com/office/officeart/2005/8/layout/pyramid2"/>
    <dgm:cxn modelId="{C769145F-C2C1-45B6-98C7-6C05D9136D7D}" type="presParOf" srcId="{DE3942DE-98E2-4338-BDCA-E19EE6541A50}" destId="{D2AFBE1D-AFF5-450D-9D64-88603ABB0E29}" srcOrd="1" destOrd="0" presId="urn:microsoft.com/office/officeart/2005/8/layout/pyramid2"/>
    <dgm:cxn modelId="{66E6270C-39FE-40D9-B1D5-E29A97622F09}" type="presParOf" srcId="{DE3942DE-98E2-4338-BDCA-E19EE6541A50}" destId="{0F1E8A62-BAD9-41ED-AA86-B331A077409D}" srcOrd="2" destOrd="0" presId="urn:microsoft.com/office/officeart/2005/8/layout/pyramid2"/>
    <dgm:cxn modelId="{62A896C8-6902-4737-9C3F-CBD2993A4A1F}" type="presParOf" srcId="{DE3942DE-98E2-4338-BDCA-E19EE6541A50}" destId="{A116B820-E7DE-4260-85A4-DEAB104B0EB7}" srcOrd="3" destOrd="0" presId="urn:microsoft.com/office/officeart/2005/8/layout/pyramid2"/>
    <dgm:cxn modelId="{4B7BDE88-925B-4149-888C-5B24F9546478}" type="presParOf" srcId="{DE3942DE-98E2-4338-BDCA-E19EE6541A50}" destId="{897B573B-9E2A-4493-9338-A13FAD560EEB}" srcOrd="4" destOrd="0" presId="urn:microsoft.com/office/officeart/2005/8/layout/pyramid2"/>
    <dgm:cxn modelId="{115D6A6A-80D3-4879-A245-F20235DF2A5B}" type="presParOf" srcId="{DE3942DE-98E2-4338-BDCA-E19EE6541A50}" destId="{2F0D81A6-08A4-4D29-92DA-3E191D8A460A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5091938-5898-4FB9-B129-66580577C61A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B8F9282E-01E8-4300-A7F8-00DAAC0E53A2}">
      <dgm:prSet phldrT="[Текст]"/>
      <dgm:spPr/>
      <dgm:t>
        <a:bodyPr/>
        <a:lstStyle/>
        <a:p>
          <a:r>
            <a:rPr lang="ru-RU" b="1" dirty="0" smtClean="0"/>
            <a:t>КОНСТИТУЦИЯ </a:t>
          </a:r>
        </a:p>
        <a:p>
          <a:r>
            <a:rPr lang="ru-RU" b="1" dirty="0" smtClean="0"/>
            <a:t> СУБЪЕКТА РФ</a:t>
          </a:r>
          <a:endParaRPr lang="ru-RU" b="1" dirty="0"/>
        </a:p>
      </dgm:t>
    </dgm:pt>
    <dgm:pt modelId="{6CC05B3C-62F3-4D1F-BC60-A0FFC9301C1A}" type="parTrans" cxnId="{F43D072B-1DD1-474B-A70F-42D5DBA1ACF1}">
      <dgm:prSet/>
      <dgm:spPr/>
      <dgm:t>
        <a:bodyPr/>
        <a:lstStyle/>
        <a:p>
          <a:endParaRPr lang="ru-RU"/>
        </a:p>
      </dgm:t>
    </dgm:pt>
    <dgm:pt modelId="{446037D5-4DDC-4CB1-A462-AC33EA2D262F}" type="sibTrans" cxnId="{F43D072B-1DD1-474B-A70F-42D5DBA1ACF1}">
      <dgm:prSet/>
      <dgm:spPr/>
      <dgm:t>
        <a:bodyPr/>
        <a:lstStyle/>
        <a:p>
          <a:endParaRPr lang="ru-RU"/>
        </a:p>
      </dgm:t>
    </dgm:pt>
    <dgm:pt modelId="{1AB77AAE-965A-4BF2-8C98-E0338CFA14F2}">
      <dgm:prSet phldrT="[Текст]"/>
      <dgm:spPr/>
      <dgm:t>
        <a:bodyPr/>
        <a:lstStyle/>
        <a:p>
          <a:r>
            <a:rPr lang="ru-RU" b="1" dirty="0" smtClean="0"/>
            <a:t>УСТАВ СУБЪЕКТА РФ</a:t>
          </a:r>
          <a:endParaRPr lang="ru-RU" dirty="0"/>
        </a:p>
      </dgm:t>
    </dgm:pt>
    <dgm:pt modelId="{0EB1E25E-15FE-44C9-AF0F-0713D91A2B81}" type="parTrans" cxnId="{22FF0FD4-BFEB-48B0-A115-35D2CC357788}">
      <dgm:prSet/>
      <dgm:spPr/>
      <dgm:t>
        <a:bodyPr/>
        <a:lstStyle/>
        <a:p>
          <a:endParaRPr lang="ru-RU"/>
        </a:p>
      </dgm:t>
    </dgm:pt>
    <dgm:pt modelId="{FCCB28AF-6D1F-4707-9DFA-7FFC9DA79844}" type="sibTrans" cxnId="{22FF0FD4-BFEB-48B0-A115-35D2CC357788}">
      <dgm:prSet/>
      <dgm:spPr/>
      <dgm:t>
        <a:bodyPr/>
        <a:lstStyle/>
        <a:p>
          <a:endParaRPr lang="ru-RU"/>
        </a:p>
      </dgm:t>
    </dgm:pt>
    <dgm:pt modelId="{A1D8DFAD-A00A-44E0-AEFE-B647D01F9208}">
      <dgm:prSet phldrT="[Текст]"/>
      <dgm:spPr/>
      <dgm:t>
        <a:bodyPr/>
        <a:lstStyle/>
        <a:p>
          <a:r>
            <a:rPr lang="ru-RU" b="1" dirty="0" smtClean="0"/>
            <a:t>РЕГЛАМЕНТ КОНСТИТУЦИОННОГО СУДА СУБЪЕКТА РФ</a:t>
          </a:r>
          <a:endParaRPr lang="ru-RU" b="1" dirty="0"/>
        </a:p>
      </dgm:t>
    </dgm:pt>
    <dgm:pt modelId="{939DB2CC-044A-4190-A8B2-E0CFA7C9F80E}" type="parTrans" cxnId="{5036BB27-FA21-45D1-8651-E728D1DB3782}">
      <dgm:prSet/>
      <dgm:spPr/>
      <dgm:t>
        <a:bodyPr/>
        <a:lstStyle/>
        <a:p>
          <a:endParaRPr lang="ru-RU"/>
        </a:p>
      </dgm:t>
    </dgm:pt>
    <dgm:pt modelId="{50DE457F-592A-4E21-9E9D-DB5317640B6E}" type="sibTrans" cxnId="{5036BB27-FA21-45D1-8651-E728D1DB3782}">
      <dgm:prSet/>
      <dgm:spPr/>
      <dgm:t>
        <a:bodyPr/>
        <a:lstStyle/>
        <a:p>
          <a:endParaRPr lang="ru-RU"/>
        </a:p>
      </dgm:t>
    </dgm:pt>
    <dgm:pt modelId="{C27D7CBB-BCC8-4ABB-B187-ACADF8130E32}" type="pres">
      <dgm:prSet presAssocID="{35091938-5898-4FB9-B129-66580577C61A}" presName="compositeShape" presStyleCnt="0">
        <dgm:presLayoutVars>
          <dgm:dir/>
          <dgm:resizeHandles/>
        </dgm:presLayoutVars>
      </dgm:prSet>
      <dgm:spPr/>
    </dgm:pt>
    <dgm:pt modelId="{315E341D-9947-4678-9EDC-D5E60A855F6A}" type="pres">
      <dgm:prSet presAssocID="{35091938-5898-4FB9-B129-66580577C61A}" presName="pyramid" presStyleLbl="node1" presStyleIdx="0" presStyleCnt="1" custScaleY="86332" custLinFactNeighborX="-3565" custLinFactNeighborY="-1956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chemeClr val="accent2"/>
        </a:solidFill>
      </dgm:spPr>
    </dgm:pt>
    <dgm:pt modelId="{DE3942DE-98E2-4338-BDCA-E19EE6541A50}" type="pres">
      <dgm:prSet presAssocID="{35091938-5898-4FB9-B129-66580577C61A}" presName="theList" presStyleCnt="0"/>
      <dgm:spPr/>
    </dgm:pt>
    <dgm:pt modelId="{0796F347-6536-4D83-87DC-4D598D19BE5E}" type="pres">
      <dgm:prSet presAssocID="{B8F9282E-01E8-4300-A7F8-00DAAC0E53A2}" presName="aNode" presStyleLbl="fgAcc1" presStyleIdx="0" presStyleCnt="3" custLinFactNeighborX="1074" custLinFactNeighborY="154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AFBE1D-AFF5-450D-9D64-88603ABB0E29}" type="pres">
      <dgm:prSet presAssocID="{B8F9282E-01E8-4300-A7F8-00DAAC0E53A2}" presName="aSpace" presStyleCnt="0"/>
      <dgm:spPr/>
    </dgm:pt>
    <dgm:pt modelId="{0F1E8A62-BAD9-41ED-AA86-B331A077409D}" type="pres">
      <dgm:prSet presAssocID="{1AB77AAE-965A-4BF2-8C98-E0338CFA14F2}" presName="aNode" presStyleLbl="fgAcc1" presStyleIdx="1" presStyleCnt="3" custLinFactNeighborX="1074" custLinFactNeighborY="154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16B820-E7DE-4260-85A4-DEAB104B0EB7}" type="pres">
      <dgm:prSet presAssocID="{1AB77AAE-965A-4BF2-8C98-E0338CFA14F2}" presName="aSpace" presStyleCnt="0"/>
      <dgm:spPr/>
    </dgm:pt>
    <dgm:pt modelId="{897B573B-9E2A-4493-9338-A13FAD560EEB}" type="pres">
      <dgm:prSet presAssocID="{A1D8DFAD-A00A-44E0-AEFE-B647D01F9208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0D81A6-08A4-4D29-92DA-3E191D8A460A}" type="pres">
      <dgm:prSet presAssocID="{A1D8DFAD-A00A-44E0-AEFE-B647D01F9208}" presName="aSpace" presStyleCnt="0"/>
      <dgm:spPr/>
    </dgm:pt>
  </dgm:ptLst>
  <dgm:cxnLst>
    <dgm:cxn modelId="{F43D072B-1DD1-474B-A70F-42D5DBA1ACF1}" srcId="{35091938-5898-4FB9-B129-66580577C61A}" destId="{B8F9282E-01E8-4300-A7F8-00DAAC0E53A2}" srcOrd="0" destOrd="0" parTransId="{6CC05B3C-62F3-4D1F-BC60-A0FFC9301C1A}" sibTransId="{446037D5-4DDC-4CB1-A462-AC33EA2D262F}"/>
    <dgm:cxn modelId="{5036BB27-FA21-45D1-8651-E728D1DB3782}" srcId="{35091938-5898-4FB9-B129-66580577C61A}" destId="{A1D8DFAD-A00A-44E0-AEFE-B647D01F9208}" srcOrd="2" destOrd="0" parTransId="{939DB2CC-044A-4190-A8B2-E0CFA7C9F80E}" sibTransId="{50DE457F-592A-4E21-9E9D-DB5317640B6E}"/>
    <dgm:cxn modelId="{3D8FBA23-AD0F-4F6B-B521-4D0FEA7B182F}" type="presOf" srcId="{1AB77AAE-965A-4BF2-8C98-E0338CFA14F2}" destId="{0F1E8A62-BAD9-41ED-AA86-B331A077409D}" srcOrd="0" destOrd="0" presId="urn:microsoft.com/office/officeart/2005/8/layout/pyramid2"/>
    <dgm:cxn modelId="{949FCB04-5CFC-46EC-9A11-391961BC56DB}" type="presOf" srcId="{35091938-5898-4FB9-B129-66580577C61A}" destId="{C27D7CBB-BCC8-4ABB-B187-ACADF8130E32}" srcOrd="0" destOrd="0" presId="urn:microsoft.com/office/officeart/2005/8/layout/pyramid2"/>
    <dgm:cxn modelId="{1F8C41E6-DBEE-4716-BCC5-E9BC404BCD1D}" type="presOf" srcId="{B8F9282E-01E8-4300-A7F8-00DAAC0E53A2}" destId="{0796F347-6536-4D83-87DC-4D598D19BE5E}" srcOrd="0" destOrd="0" presId="urn:microsoft.com/office/officeart/2005/8/layout/pyramid2"/>
    <dgm:cxn modelId="{17A91F80-719A-4173-B5D3-F408C8F8FB61}" type="presOf" srcId="{A1D8DFAD-A00A-44E0-AEFE-B647D01F9208}" destId="{897B573B-9E2A-4493-9338-A13FAD560EEB}" srcOrd="0" destOrd="0" presId="urn:microsoft.com/office/officeart/2005/8/layout/pyramid2"/>
    <dgm:cxn modelId="{22FF0FD4-BFEB-48B0-A115-35D2CC357788}" srcId="{35091938-5898-4FB9-B129-66580577C61A}" destId="{1AB77AAE-965A-4BF2-8C98-E0338CFA14F2}" srcOrd="1" destOrd="0" parTransId="{0EB1E25E-15FE-44C9-AF0F-0713D91A2B81}" sibTransId="{FCCB28AF-6D1F-4707-9DFA-7FFC9DA79844}"/>
    <dgm:cxn modelId="{19DA41CD-676F-4390-9858-1983F0F0FC80}" type="presParOf" srcId="{C27D7CBB-BCC8-4ABB-B187-ACADF8130E32}" destId="{315E341D-9947-4678-9EDC-D5E60A855F6A}" srcOrd="0" destOrd="0" presId="urn:microsoft.com/office/officeart/2005/8/layout/pyramid2"/>
    <dgm:cxn modelId="{9DD3FFE6-8342-4146-8ECB-2704D5DAB3FF}" type="presParOf" srcId="{C27D7CBB-BCC8-4ABB-B187-ACADF8130E32}" destId="{DE3942DE-98E2-4338-BDCA-E19EE6541A50}" srcOrd="1" destOrd="0" presId="urn:microsoft.com/office/officeart/2005/8/layout/pyramid2"/>
    <dgm:cxn modelId="{7622A293-8911-4799-BC54-8A7CA52046CA}" type="presParOf" srcId="{DE3942DE-98E2-4338-BDCA-E19EE6541A50}" destId="{0796F347-6536-4D83-87DC-4D598D19BE5E}" srcOrd="0" destOrd="0" presId="urn:microsoft.com/office/officeart/2005/8/layout/pyramid2"/>
    <dgm:cxn modelId="{4AA73903-6E55-4966-BF3F-71BC746672D4}" type="presParOf" srcId="{DE3942DE-98E2-4338-BDCA-E19EE6541A50}" destId="{D2AFBE1D-AFF5-450D-9D64-88603ABB0E29}" srcOrd="1" destOrd="0" presId="urn:microsoft.com/office/officeart/2005/8/layout/pyramid2"/>
    <dgm:cxn modelId="{EC8AD550-879F-4528-BDA6-87F53808281D}" type="presParOf" srcId="{DE3942DE-98E2-4338-BDCA-E19EE6541A50}" destId="{0F1E8A62-BAD9-41ED-AA86-B331A077409D}" srcOrd="2" destOrd="0" presId="urn:microsoft.com/office/officeart/2005/8/layout/pyramid2"/>
    <dgm:cxn modelId="{66A09FA2-4A6D-4DD3-9FE3-4B8621E4260E}" type="presParOf" srcId="{DE3942DE-98E2-4338-BDCA-E19EE6541A50}" destId="{A116B820-E7DE-4260-85A4-DEAB104B0EB7}" srcOrd="3" destOrd="0" presId="urn:microsoft.com/office/officeart/2005/8/layout/pyramid2"/>
    <dgm:cxn modelId="{AD148B01-7B9D-451D-AA87-2C30918A939E}" type="presParOf" srcId="{DE3942DE-98E2-4338-BDCA-E19EE6541A50}" destId="{897B573B-9E2A-4493-9338-A13FAD560EEB}" srcOrd="4" destOrd="0" presId="urn:microsoft.com/office/officeart/2005/8/layout/pyramid2"/>
    <dgm:cxn modelId="{A92E4FD4-9D09-42A6-BB36-4C55926FC247}" type="presParOf" srcId="{DE3942DE-98E2-4338-BDCA-E19EE6541A50}" destId="{2F0D81A6-08A4-4D29-92DA-3E191D8A460A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3EB2224-253A-4593-A65C-D76F0D876DCE}" type="doc">
      <dgm:prSet loTypeId="urn:microsoft.com/office/officeart/2005/8/layout/vList3#2" loCatId="list" qsTypeId="urn:microsoft.com/office/officeart/2005/8/quickstyle/simple1" qsCatId="simple" csTypeId="urn:microsoft.com/office/officeart/2005/8/colors/accent1_2" csCatId="accent1" phldr="1"/>
      <dgm:spPr/>
    </dgm:pt>
    <dgm:pt modelId="{A855A24D-5E65-4883-AA9A-C8C9779C653C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Высшие органы законодательной и исполнительной  власти РФ </a:t>
          </a:r>
        </a:p>
      </dgm:t>
    </dgm:pt>
    <dgm:pt modelId="{D980BAA5-07AA-45A3-98AB-59114F483292}" type="parTrans" cxnId="{7F748595-0DC9-470B-BC96-6DFDF5454771}">
      <dgm:prSet/>
      <dgm:spPr/>
      <dgm:t>
        <a:bodyPr/>
        <a:lstStyle/>
        <a:p>
          <a:endParaRPr lang="ru-RU"/>
        </a:p>
      </dgm:t>
    </dgm:pt>
    <dgm:pt modelId="{AC39ADEE-E062-48F5-BE9A-0C5451D531DC}" type="sibTrans" cxnId="{7F748595-0DC9-470B-BC96-6DFDF5454771}">
      <dgm:prSet/>
      <dgm:spPr/>
      <dgm:t>
        <a:bodyPr/>
        <a:lstStyle/>
        <a:p>
          <a:endParaRPr lang="ru-RU"/>
        </a:p>
      </dgm:t>
    </dgm:pt>
    <dgm:pt modelId="{514E9A7E-DC33-401A-8573-694FA738643D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Высшие органы законодательной власти регионов </a:t>
          </a:r>
          <a:endParaRPr lang="ru-RU" dirty="0"/>
        </a:p>
      </dgm:t>
    </dgm:pt>
    <dgm:pt modelId="{477F1410-4833-4F22-973F-CE4C17C44AD2}" type="parTrans" cxnId="{D22D3547-C7A1-4CFA-BB87-A3DCFCB8C387}">
      <dgm:prSet/>
      <dgm:spPr/>
      <dgm:t>
        <a:bodyPr/>
        <a:lstStyle/>
        <a:p>
          <a:endParaRPr lang="ru-RU"/>
        </a:p>
      </dgm:t>
    </dgm:pt>
    <dgm:pt modelId="{664B7245-DF45-4CEF-A7FE-B4B05C527541}" type="sibTrans" cxnId="{D22D3547-C7A1-4CFA-BB87-A3DCFCB8C387}">
      <dgm:prSet/>
      <dgm:spPr/>
      <dgm:t>
        <a:bodyPr/>
        <a:lstStyle/>
        <a:p>
          <a:endParaRPr lang="ru-RU"/>
        </a:p>
      </dgm:t>
    </dgm:pt>
    <dgm:pt modelId="{6B2945E6-60E8-40F3-8D92-F9C1252660C2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Суды и граждане для проверки конституционности примененного закона</a:t>
          </a:r>
          <a:endParaRPr lang="ru-RU" dirty="0"/>
        </a:p>
      </dgm:t>
    </dgm:pt>
    <dgm:pt modelId="{C193B8C3-4F77-482A-AD0D-F78FB7104F3B}" type="parTrans" cxnId="{FDE15794-49EB-4A34-8864-265A298B8545}">
      <dgm:prSet/>
      <dgm:spPr/>
      <dgm:t>
        <a:bodyPr/>
        <a:lstStyle/>
        <a:p>
          <a:endParaRPr lang="ru-RU"/>
        </a:p>
      </dgm:t>
    </dgm:pt>
    <dgm:pt modelId="{39B23B10-D6C9-466F-964C-4CF49921E730}" type="sibTrans" cxnId="{FDE15794-49EB-4A34-8864-265A298B8545}">
      <dgm:prSet/>
      <dgm:spPr/>
      <dgm:t>
        <a:bodyPr/>
        <a:lstStyle/>
        <a:p>
          <a:endParaRPr lang="ru-RU"/>
        </a:p>
      </dgm:t>
    </dgm:pt>
    <dgm:pt modelId="{3FA0010E-D264-4287-855E-2C54491BFAE0}" type="pres">
      <dgm:prSet presAssocID="{C3EB2224-253A-4593-A65C-D76F0D876DCE}" presName="linearFlow" presStyleCnt="0">
        <dgm:presLayoutVars>
          <dgm:dir/>
          <dgm:resizeHandles val="exact"/>
        </dgm:presLayoutVars>
      </dgm:prSet>
      <dgm:spPr/>
    </dgm:pt>
    <dgm:pt modelId="{49EFE0FC-5370-4B77-8882-2D20F64EB657}" type="pres">
      <dgm:prSet presAssocID="{A855A24D-5E65-4883-AA9A-C8C9779C653C}" presName="composite" presStyleCnt="0"/>
      <dgm:spPr/>
    </dgm:pt>
    <dgm:pt modelId="{CCC88B8A-4475-4D6D-BDB3-BF5FC5A2B255}" type="pres">
      <dgm:prSet presAssocID="{A855A24D-5E65-4883-AA9A-C8C9779C653C}" presName="imgShp" presStyleLbl="fgImgPlace1" presStyleIdx="0" presStyleCnt="3" custLinFactNeighborX="-76253" custLinFactNeighborY="2327"/>
      <dgm:spPr/>
    </dgm:pt>
    <dgm:pt modelId="{27D49E7F-57F2-4F6B-B0F3-E8D4C8A38A20}" type="pres">
      <dgm:prSet presAssocID="{A855A24D-5E65-4883-AA9A-C8C9779C653C}" presName="txShp" presStyleLbl="node1" presStyleIdx="0" presStyleCnt="3" custScaleX="1196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FCB120-A800-4BB3-A0D0-0102118BA3F5}" type="pres">
      <dgm:prSet presAssocID="{AC39ADEE-E062-48F5-BE9A-0C5451D531DC}" presName="spacing" presStyleCnt="0"/>
      <dgm:spPr/>
    </dgm:pt>
    <dgm:pt modelId="{63541DE2-F190-4227-B0B8-848D077961E0}" type="pres">
      <dgm:prSet presAssocID="{514E9A7E-DC33-401A-8573-694FA738643D}" presName="composite" presStyleCnt="0"/>
      <dgm:spPr/>
    </dgm:pt>
    <dgm:pt modelId="{A1F733B6-DAEF-47AE-8041-C7541BE630FC}" type="pres">
      <dgm:prSet presAssocID="{514E9A7E-DC33-401A-8573-694FA738643D}" presName="imgShp" presStyleLbl="fgImgPlace1" presStyleIdx="1" presStyleCnt="3" custLinFactNeighborX="-69012" custLinFactNeighborY="-4421"/>
      <dgm:spPr/>
    </dgm:pt>
    <dgm:pt modelId="{E06E4C91-C051-49DE-8EBC-A8630EE0DEB2}" type="pres">
      <dgm:prSet presAssocID="{514E9A7E-DC33-401A-8573-694FA738643D}" presName="txShp" presStyleLbl="node1" presStyleIdx="1" presStyleCnt="3" custScaleX="1207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291FB7-7DE4-4067-AF82-B93707560F1C}" type="pres">
      <dgm:prSet presAssocID="{664B7245-DF45-4CEF-A7FE-B4B05C527541}" presName="spacing" presStyleCnt="0"/>
      <dgm:spPr/>
    </dgm:pt>
    <dgm:pt modelId="{E75CC155-C5E9-41E0-9F19-145F7A277BAA}" type="pres">
      <dgm:prSet presAssocID="{6B2945E6-60E8-40F3-8D92-F9C1252660C2}" presName="composite" presStyleCnt="0"/>
      <dgm:spPr/>
    </dgm:pt>
    <dgm:pt modelId="{A1FCA5BF-8A25-48F5-87CC-D903F90E3847}" type="pres">
      <dgm:prSet presAssocID="{6B2945E6-60E8-40F3-8D92-F9C1252660C2}" presName="imgShp" presStyleLbl="fgImgPlace1" presStyleIdx="2" presStyleCnt="3" custLinFactNeighborX="-69012" custLinFactNeighborY="-3928"/>
      <dgm:spPr/>
    </dgm:pt>
    <dgm:pt modelId="{024DAC3E-FA25-46BF-B928-9E99A1AC6719}" type="pres">
      <dgm:prSet presAssocID="{6B2945E6-60E8-40F3-8D92-F9C1252660C2}" presName="txShp" presStyleLbl="node1" presStyleIdx="2" presStyleCnt="3" custScaleX="1196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2D3547-C7A1-4CFA-BB87-A3DCFCB8C387}" srcId="{C3EB2224-253A-4593-A65C-D76F0D876DCE}" destId="{514E9A7E-DC33-401A-8573-694FA738643D}" srcOrd="1" destOrd="0" parTransId="{477F1410-4833-4F22-973F-CE4C17C44AD2}" sibTransId="{664B7245-DF45-4CEF-A7FE-B4B05C527541}"/>
    <dgm:cxn modelId="{B3B9F46E-10C3-46EA-83CB-2CED902A8326}" type="presOf" srcId="{A855A24D-5E65-4883-AA9A-C8C9779C653C}" destId="{27D49E7F-57F2-4F6B-B0F3-E8D4C8A38A20}" srcOrd="0" destOrd="0" presId="urn:microsoft.com/office/officeart/2005/8/layout/vList3#2"/>
    <dgm:cxn modelId="{2C1125D1-81F6-4C3F-B134-3F84B77CBDBC}" type="presOf" srcId="{6B2945E6-60E8-40F3-8D92-F9C1252660C2}" destId="{024DAC3E-FA25-46BF-B928-9E99A1AC6719}" srcOrd="0" destOrd="0" presId="urn:microsoft.com/office/officeart/2005/8/layout/vList3#2"/>
    <dgm:cxn modelId="{7F748595-0DC9-470B-BC96-6DFDF5454771}" srcId="{C3EB2224-253A-4593-A65C-D76F0D876DCE}" destId="{A855A24D-5E65-4883-AA9A-C8C9779C653C}" srcOrd="0" destOrd="0" parTransId="{D980BAA5-07AA-45A3-98AB-59114F483292}" sibTransId="{AC39ADEE-E062-48F5-BE9A-0C5451D531DC}"/>
    <dgm:cxn modelId="{F0779092-8384-491C-B58A-E98C6D28FEBD}" type="presOf" srcId="{C3EB2224-253A-4593-A65C-D76F0D876DCE}" destId="{3FA0010E-D264-4287-855E-2C54491BFAE0}" srcOrd="0" destOrd="0" presId="urn:microsoft.com/office/officeart/2005/8/layout/vList3#2"/>
    <dgm:cxn modelId="{FDE15794-49EB-4A34-8864-265A298B8545}" srcId="{C3EB2224-253A-4593-A65C-D76F0D876DCE}" destId="{6B2945E6-60E8-40F3-8D92-F9C1252660C2}" srcOrd="2" destOrd="0" parTransId="{C193B8C3-4F77-482A-AD0D-F78FB7104F3B}" sibTransId="{39B23B10-D6C9-466F-964C-4CF49921E730}"/>
    <dgm:cxn modelId="{6AFCAA83-542E-4F33-A3ED-FD1A7CA3CBED}" type="presOf" srcId="{514E9A7E-DC33-401A-8573-694FA738643D}" destId="{E06E4C91-C051-49DE-8EBC-A8630EE0DEB2}" srcOrd="0" destOrd="0" presId="urn:microsoft.com/office/officeart/2005/8/layout/vList3#2"/>
    <dgm:cxn modelId="{478DC218-68C6-4816-80BE-2432C22F0EB1}" type="presParOf" srcId="{3FA0010E-D264-4287-855E-2C54491BFAE0}" destId="{49EFE0FC-5370-4B77-8882-2D20F64EB657}" srcOrd="0" destOrd="0" presId="urn:microsoft.com/office/officeart/2005/8/layout/vList3#2"/>
    <dgm:cxn modelId="{45A4E455-C940-4D03-8FA6-CEC09014C444}" type="presParOf" srcId="{49EFE0FC-5370-4B77-8882-2D20F64EB657}" destId="{CCC88B8A-4475-4D6D-BDB3-BF5FC5A2B255}" srcOrd="0" destOrd="0" presId="urn:microsoft.com/office/officeart/2005/8/layout/vList3#2"/>
    <dgm:cxn modelId="{3CAF538A-7EAD-4E4D-9CD1-ED715B34994F}" type="presParOf" srcId="{49EFE0FC-5370-4B77-8882-2D20F64EB657}" destId="{27D49E7F-57F2-4F6B-B0F3-E8D4C8A38A20}" srcOrd="1" destOrd="0" presId="urn:microsoft.com/office/officeart/2005/8/layout/vList3#2"/>
    <dgm:cxn modelId="{208F8B50-DC53-4C0E-90DD-E8AEABE8FCFF}" type="presParOf" srcId="{3FA0010E-D264-4287-855E-2C54491BFAE0}" destId="{D2FCB120-A800-4BB3-A0D0-0102118BA3F5}" srcOrd="1" destOrd="0" presId="urn:microsoft.com/office/officeart/2005/8/layout/vList3#2"/>
    <dgm:cxn modelId="{241044D9-738E-40BC-9826-672F997AA55D}" type="presParOf" srcId="{3FA0010E-D264-4287-855E-2C54491BFAE0}" destId="{63541DE2-F190-4227-B0B8-848D077961E0}" srcOrd="2" destOrd="0" presId="urn:microsoft.com/office/officeart/2005/8/layout/vList3#2"/>
    <dgm:cxn modelId="{26839895-55D8-4223-99AA-AD95E2EB0138}" type="presParOf" srcId="{63541DE2-F190-4227-B0B8-848D077961E0}" destId="{A1F733B6-DAEF-47AE-8041-C7541BE630FC}" srcOrd="0" destOrd="0" presId="urn:microsoft.com/office/officeart/2005/8/layout/vList3#2"/>
    <dgm:cxn modelId="{9CAF4FA7-7FE7-4619-A7B7-4284B011F127}" type="presParOf" srcId="{63541DE2-F190-4227-B0B8-848D077961E0}" destId="{E06E4C91-C051-49DE-8EBC-A8630EE0DEB2}" srcOrd="1" destOrd="0" presId="urn:microsoft.com/office/officeart/2005/8/layout/vList3#2"/>
    <dgm:cxn modelId="{F0EB7CD2-2E5F-40C3-82CD-E051DEE52603}" type="presParOf" srcId="{3FA0010E-D264-4287-855E-2C54491BFAE0}" destId="{52291FB7-7DE4-4067-AF82-B93707560F1C}" srcOrd="3" destOrd="0" presId="urn:microsoft.com/office/officeart/2005/8/layout/vList3#2"/>
    <dgm:cxn modelId="{8D160D9C-1D14-4E71-ADF7-4C1B69CBC6B2}" type="presParOf" srcId="{3FA0010E-D264-4287-855E-2C54491BFAE0}" destId="{E75CC155-C5E9-41E0-9F19-145F7A277BAA}" srcOrd="4" destOrd="0" presId="urn:microsoft.com/office/officeart/2005/8/layout/vList3#2"/>
    <dgm:cxn modelId="{E5DA1CD0-DB6D-4041-B1D6-3625133AF860}" type="presParOf" srcId="{E75CC155-C5E9-41E0-9F19-145F7A277BAA}" destId="{A1FCA5BF-8A25-48F5-87CC-D903F90E3847}" srcOrd="0" destOrd="0" presId="urn:microsoft.com/office/officeart/2005/8/layout/vList3#2"/>
    <dgm:cxn modelId="{48E22C17-8326-46A7-8B51-3B4C5DFD5C92}" type="presParOf" srcId="{E75CC155-C5E9-41E0-9F19-145F7A277BAA}" destId="{024DAC3E-FA25-46BF-B928-9E99A1AC6719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2B79F4-5014-4F8B-80ED-677DB13C50FD}">
      <dsp:nvSpPr>
        <dsp:cNvPr id="0" name=""/>
        <dsp:cNvSpPr/>
      </dsp:nvSpPr>
      <dsp:spPr>
        <a:xfrm>
          <a:off x="0" y="0"/>
          <a:ext cx="7521575" cy="161091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AE8558-17AD-4B99-A5EC-4F8B1697B646}">
      <dsp:nvSpPr>
        <dsp:cNvPr id="0" name=""/>
        <dsp:cNvSpPr/>
      </dsp:nvSpPr>
      <dsp:spPr>
        <a:xfrm>
          <a:off x="225647" y="214788"/>
          <a:ext cx="2209462" cy="1181337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3F575F-90BC-457D-A17D-3A96207EFE9A}">
      <dsp:nvSpPr>
        <dsp:cNvPr id="0" name=""/>
        <dsp:cNvSpPr/>
      </dsp:nvSpPr>
      <dsp:spPr>
        <a:xfrm rot="10800000">
          <a:off x="225647" y="1610915"/>
          <a:ext cx="2209462" cy="1968896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ГРАЖДАНЕ (С 16 ЛЕТ)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ДО 25 МРОТ</a:t>
          </a:r>
          <a:endParaRPr lang="ru-RU" sz="1700" kern="1200" dirty="0"/>
        </a:p>
      </dsp:txBody>
      <dsp:txXfrm rot="10800000">
        <a:off x="225647" y="1610915"/>
        <a:ext cx="2209462" cy="1968896"/>
      </dsp:txXfrm>
    </dsp:sp>
    <dsp:sp modelId="{FFB558C1-97D2-4981-BD1F-4C5DFC977EEB}">
      <dsp:nvSpPr>
        <dsp:cNvPr id="0" name=""/>
        <dsp:cNvSpPr/>
      </dsp:nvSpPr>
      <dsp:spPr>
        <a:xfrm>
          <a:off x="2656056" y="214788"/>
          <a:ext cx="2209462" cy="1181337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826E71-E6FE-4A37-9A44-E2E3B0833935}">
      <dsp:nvSpPr>
        <dsp:cNvPr id="0" name=""/>
        <dsp:cNvSpPr/>
      </dsp:nvSpPr>
      <dsp:spPr>
        <a:xfrm rot="10800000">
          <a:off x="2656056" y="1610915"/>
          <a:ext cx="2209462" cy="1968896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ДОЛЖНОСТНЫЕ ЛИЦА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ДО 50 МРОТ</a:t>
          </a:r>
          <a:endParaRPr lang="ru-RU" sz="1700" kern="1200" dirty="0"/>
        </a:p>
      </dsp:txBody>
      <dsp:txXfrm rot="10800000">
        <a:off x="2656056" y="1610915"/>
        <a:ext cx="2209462" cy="1968896"/>
      </dsp:txXfrm>
    </dsp:sp>
    <dsp:sp modelId="{8BD17EE6-B21D-490D-B4F6-3AC5167C4611}">
      <dsp:nvSpPr>
        <dsp:cNvPr id="0" name=""/>
        <dsp:cNvSpPr/>
      </dsp:nvSpPr>
      <dsp:spPr>
        <a:xfrm>
          <a:off x="5086465" y="214788"/>
          <a:ext cx="2209462" cy="1181337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B6CF2F-A666-4AB4-812E-3C5DF852C753}">
      <dsp:nvSpPr>
        <dsp:cNvPr id="0" name=""/>
        <dsp:cNvSpPr/>
      </dsp:nvSpPr>
      <dsp:spPr>
        <a:xfrm rot="10800000">
          <a:off x="5086465" y="1610915"/>
          <a:ext cx="2209462" cy="1968896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ЮРИДИЧЕСКИЕ ЛИЦА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ДО 1000 МРОТ</a:t>
          </a:r>
          <a:endParaRPr lang="ru-RU" sz="1700" kern="1200" dirty="0"/>
        </a:p>
      </dsp:txBody>
      <dsp:txXfrm rot="10800000">
        <a:off x="5086465" y="1610915"/>
        <a:ext cx="2209462" cy="196889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59BF40-9176-494C-A9F5-76B09A86E919}">
      <dsp:nvSpPr>
        <dsp:cNvPr id="0" name=""/>
        <dsp:cNvSpPr/>
      </dsp:nvSpPr>
      <dsp:spPr>
        <a:xfrm>
          <a:off x="957538" y="1080"/>
          <a:ext cx="2875924" cy="115036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ПРЕДУПРЕЖДЕНИЕ</a:t>
          </a:r>
          <a:endParaRPr lang="ru-RU" sz="1300" kern="1200" dirty="0"/>
        </a:p>
      </dsp:txBody>
      <dsp:txXfrm>
        <a:off x="957538" y="1080"/>
        <a:ext cx="2875924" cy="1150369"/>
      </dsp:txXfrm>
    </dsp:sp>
    <dsp:sp modelId="{17EDA54E-7B7B-4F9B-90FE-2F303A4FE530}">
      <dsp:nvSpPr>
        <dsp:cNvPr id="0" name=""/>
        <dsp:cNvSpPr/>
      </dsp:nvSpPr>
      <dsp:spPr>
        <a:xfrm>
          <a:off x="3459592" y="98862"/>
          <a:ext cx="2387017" cy="954806"/>
        </a:xfrm>
        <a:prstGeom prst="chevron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КОНФИСКАЦИЯ</a:t>
          </a:r>
          <a:endParaRPr lang="ru-RU" sz="1300" kern="1200" dirty="0"/>
        </a:p>
      </dsp:txBody>
      <dsp:txXfrm>
        <a:off x="3459592" y="98862"/>
        <a:ext cx="2387017" cy="954806"/>
      </dsp:txXfrm>
    </dsp:sp>
    <dsp:sp modelId="{0BFCEB1F-7579-419E-BE52-890BB4A8D2FB}">
      <dsp:nvSpPr>
        <dsp:cNvPr id="0" name=""/>
        <dsp:cNvSpPr/>
      </dsp:nvSpPr>
      <dsp:spPr>
        <a:xfrm>
          <a:off x="5512427" y="98862"/>
          <a:ext cx="2387017" cy="954806"/>
        </a:xfrm>
        <a:prstGeom prst="chevron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ЛИШЕНИЕ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ПРАВ</a:t>
          </a:r>
          <a:endParaRPr lang="ru-RU" sz="1300" kern="1200" dirty="0"/>
        </a:p>
      </dsp:txBody>
      <dsp:txXfrm>
        <a:off x="5512427" y="98862"/>
        <a:ext cx="2387017" cy="954806"/>
      </dsp:txXfrm>
    </dsp:sp>
    <dsp:sp modelId="{1CA29F8B-5F40-4E91-9FEE-E2293A3EDE02}">
      <dsp:nvSpPr>
        <dsp:cNvPr id="0" name=""/>
        <dsp:cNvSpPr/>
      </dsp:nvSpPr>
      <dsp:spPr>
        <a:xfrm>
          <a:off x="957538" y="1312502"/>
          <a:ext cx="2875924" cy="115036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ШТРАФ</a:t>
          </a:r>
          <a:endParaRPr lang="ru-RU" sz="1300" kern="1200" dirty="0"/>
        </a:p>
      </dsp:txBody>
      <dsp:txXfrm>
        <a:off x="957538" y="1312502"/>
        <a:ext cx="2875924" cy="1150369"/>
      </dsp:txXfrm>
    </dsp:sp>
    <dsp:sp modelId="{FA50B8BD-E601-4503-92FB-37818808D7BE}">
      <dsp:nvSpPr>
        <dsp:cNvPr id="0" name=""/>
        <dsp:cNvSpPr/>
      </dsp:nvSpPr>
      <dsp:spPr>
        <a:xfrm>
          <a:off x="3459592" y="1410283"/>
          <a:ext cx="2387017" cy="954806"/>
        </a:xfrm>
        <a:prstGeom prst="chevron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АРЕСТ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(15 СУТОК)</a:t>
          </a:r>
          <a:endParaRPr lang="ru-RU" sz="1300" kern="1200" dirty="0"/>
        </a:p>
      </dsp:txBody>
      <dsp:txXfrm>
        <a:off x="3459592" y="1410283"/>
        <a:ext cx="2387017" cy="954806"/>
      </dsp:txXfrm>
    </dsp:sp>
    <dsp:sp modelId="{AF4D43B5-7D71-4CF6-84A4-D339F99ED50F}">
      <dsp:nvSpPr>
        <dsp:cNvPr id="0" name=""/>
        <dsp:cNvSpPr/>
      </dsp:nvSpPr>
      <dsp:spPr>
        <a:xfrm>
          <a:off x="5512427" y="1410283"/>
          <a:ext cx="2387017" cy="954806"/>
        </a:xfrm>
        <a:prstGeom prst="chevron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ВЫДВОРЕНИЕ </a:t>
          </a:r>
          <a:endParaRPr lang="ru-RU" sz="1300" kern="1200" dirty="0"/>
        </a:p>
      </dsp:txBody>
      <dsp:txXfrm>
        <a:off x="5512427" y="1410283"/>
        <a:ext cx="2387017" cy="954806"/>
      </dsp:txXfrm>
    </dsp:sp>
    <dsp:sp modelId="{21F27CCB-7A29-4458-9AD1-4F04831E1A68}">
      <dsp:nvSpPr>
        <dsp:cNvPr id="0" name=""/>
        <dsp:cNvSpPr/>
      </dsp:nvSpPr>
      <dsp:spPr>
        <a:xfrm>
          <a:off x="957538" y="2662835"/>
          <a:ext cx="2875924" cy="876984"/>
        </a:xfrm>
        <a:prstGeom prst="chevron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ВОЗМЕЗДНОЕ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ИЗЪЯТИЕ</a:t>
          </a:r>
          <a:endParaRPr lang="ru-RU" sz="1300" kern="1200" dirty="0"/>
        </a:p>
      </dsp:txBody>
      <dsp:txXfrm>
        <a:off x="957538" y="2662835"/>
        <a:ext cx="2875924" cy="876984"/>
      </dsp:txXfrm>
    </dsp:sp>
    <dsp:sp modelId="{8176FA6F-14E5-4181-8309-C603EA13CC1E}">
      <dsp:nvSpPr>
        <dsp:cNvPr id="0" name=""/>
        <dsp:cNvSpPr/>
      </dsp:nvSpPr>
      <dsp:spPr>
        <a:xfrm>
          <a:off x="3459592" y="2623924"/>
          <a:ext cx="2387017" cy="954806"/>
        </a:xfrm>
        <a:prstGeom prst="chevron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ОГРАНИЧЕНИЕ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ДЕЯТЕЛЬНОСТИ</a:t>
          </a:r>
          <a:endParaRPr lang="ru-RU" sz="1300" kern="1200" dirty="0"/>
        </a:p>
      </dsp:txBody>
      <dsp:txXfrm>
        <a:off x="3459592" y="2623924"/>
        <a:ext cx="2387017" cy="954806"/>
      </dsp:txXfrm>
    </dsp:sp>
    <dsp:sp modelId="{046B3925-99FB-4644-B072-FAFC71653AF8}">
      <dsp:nvSpPr>
        <dsp:cNvPr id="0" name=""/>
        <dsp:cNvSpPr/>
      </dsp:nvSpPr>
      <dsp:spPr>
        <a:xfrm>
          <a:off x="5512427" y="2623924"/>
          <a:ext cx="2387017" cy="954806"/>
        </a:xfrm>
        <a:prstGeom prst="chevron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ВЫЧЕТЫ ИЗ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ЗАРПЛАТЫ</a:t>
          </a:r>
          <a:endParaRPr lang="ru-RU" sz="1300" kern="1200" dirty="0"/>
        </a:p>
      </dsp:txBody>
      <dsp:txXfrm>
        <a:off x="5512427" y="2623924"/>
        <a:ext cx="2387017" cy="95480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7B270C-674A-4FCF-A014-702CD5C716AC}">
      <dsp:nvSpPr>
        <dsp:cNvPr id="0" name=""/>
        <dsp:cNvSpPr/>
      </dsp:nvSpPr>
      <dsp:spPr>
        <a:xfrm>
          <a:off x="2943697" y="1945096"/>
          <a:ext cx="1634179" cy="16341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2943697" y="1945096"/>
        <a:ext cx="1634179" cy="1634179"/>
      </dsp:txXfrm>
    </dsp:sp>
    <dsp:sp modelId="{BBE7A624-5250-43F3-8866-76529329E21F}">
      <dsp:nvSpPr>
        <dsp:cNvPr id="0" name=""/>
        <dsp:cNvSpPr/>
      </dsp:nvSpPr>
      <dsp:spPr>
        <a:xfrm rot="12900000">
          <a:off x="1894159" y="1660190"/>
          <a:ext cx="1250775" cy="46574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6EC754-34DF-41CC-BC7E-AF1D2798853E}">
      <dsp:nvSpPr>
        <dsp:cNvPr id="0" name=""/>
        <dsp:cNvSpPr/>
      </dsp:nvSpPr>
      <dsp:spPr>
        <a:xfrm>
          <a:off x="1231024" y="913364"/>
          <a:ext cx="1552470" cy="1241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Нарушитель </a:t>
          </a:r>
          <a:endParaRPr lang="ru-RU" sz="1700" kern="1200" dirty="0"/>
        </a:p>
      </dsp:txBody>
      <dsp:txXfrm>
        <a:off x="1231024" y="913364"/>
        <a:ext cx="1552470" cy="1241976"/>
      </dsp:txXfrm>
    </dsp:sp>
    <dsp:sp modelId="{8F9114E8-A10E-4256-A7B0-0C481F774B09}">
      <dsp:nvSpPr>
        <dsp:cNvPr id="0" name=""/>
        <dsp:cNvSpPr/>
      </dsp:nvSpPr>
      <dsp:spPr>
        <a:xfrm rot="16200000">
          <a:off x="3135399" y="1014041"/>
          <a:ext cx="1250775" cy="46574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9CD950-576F-4E14-89EF-63DD782B9074}">
      <dsp:nvSpPr>
        <dsp:cNvPr id="0" name=""/>
        <dsp:cNvSpPr/>
      </dsp:nvSpPr>
      <dsp:spPr>
        <a:xfrm>
          <a:off x="2984552" y="535"/>
          <a:ext cx="1552470" cy="1241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Потерпевший </a:t>
          </a:r>
          <a:endParaRPr lang="ru-RU" sz="1700" kern="1200" dirty="0"/>
        </a:p>
      </dsp:txBody>
      <dsp:txXfrm>
        <a:off x="2984552" y="535"/>
        <a:ext cx="1552470" cy="1241976"/>
      </dsp:txXfrm>
    </dsp:sp>
    <dsp:sp modelId="{4E9BB626-3922-4C61-9C48-18BFC6696568}">
      <dsp:nvSpPr>
        <dsp:cNvPr id="0" name=""/>
        <dsp:cNvSpPr/>
      </dsp:nvSpPr>
      <dsp:spPr>
        <a:xfrm rot="19500000">
          <a:off x="4376639" y="1660190"/>
          <a:ext cx="1250775" cy="46574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8A779F-3EF2-431C-9EA5-0833F82C9289}">
      <dsp:nvSpPr>
        <dsp:cNvPr id="0" name=""/>
        <dsp:cNvSpPr/>
      </dsp:nvSpPr>
      <dsp:spPr>
        <a:xfrm>
          <a:off x="4738079" y="913364"/>
          <a:ext cx="1552470" cy="1241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Третьи лица </a:t>
          </a:r>
          <a:endParaRPr lang="ru-RU" sz="1700" kern="1200" dirty="0"/>
        </a:p>
      </dsp:txBody>
      <dsp:txXfrm>
        <a:off x="4738079" y="913364"/>
        <a:ext cx="1552470" cy="124197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EA2B1E0-0F77-47A6-B727-19397992F8B7}">
      <dsp:nvSpPr>
        <dsp:cNvPr id="0" name=""/>
        <dsp:cNvSpPr/>
      </dsp:nvSpPr>
      <dsp:spPr>
        <a:xfrm>
          <a:off x="1116" y="875729"/>
          <a:ext cx="1828353" cy="1828353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0620" tIns="11430" rIns="10062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Возбуждение дела</a:t>
          </a:r>
          <a:endParaRPr lang="ru-RU" sz="900" kern="1200" dirty="0"/>
        </a:p>
      </dsp:txBody>
      <dsp:txXfrm>
        <a:off x="1116" y="875729"/>
        <a:ext cx="1828353" cy="1828353"/>
      </dsp:txXfrm>
    </dsp:sp>
    <dsp:sp modelId="{927B9CC0-C7FB-4F8B-A109-CCFA99C9D4F6}">
      <dsp:nvSpPr>
        <dsp:cNvPr id="0" name=""/>
        <dsp:cNvSpPr/>
      </dsp:nvSpPr>
      <dsp:spPr>
        <a:xfrm>
          <a:off x="1463799" y="875729"/>
          <a:ext cx="1828353" cy="1828353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0620" tIns="11430" rIns="10062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Подготовка к разбирательству</a:t>
          </a:r>
          <a:endParaRPr lang="ru-RU" sz="900" kern="1200" dirty="0"/>
        </a:p>
      </dsp:txBody>
      <dsp:txXfrm>
        <a:off x="1463799" y="875729"/>
        <a:ext cx="1828353" cy="1828353"/>
      </dsp:txXfrm>
    </dsp:sp>
    <dsp:sp modelId="{E0B22C97-7215-43DA-BAE4-6A010BFC7DE9}">
      <dsp:nvSpPr>
        <dsp:cNvPr id="0" name=""/>
        <dsp:cNvSpPr/>
      </dsp:nvSpPr>
      <dsp:spPr>
        <a:xfrm>
          <a:off x="2926481" y="875729"/>
          <a:ext cx="1828353" cy="1828353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0620" tIns="11430" rIns="10062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Административное расследование</a:t>
          </a:r>
          <a:endParaRPr lang="ru-RU" sz="900" kern="1200" dirty="0"/>
        </a:p>
      </dsp:txBody>
      <dsp:txXfrm>
        <a:off x="2926481" y="875729"/>
        <a:ext cx="1828353" cy="1828353"/>
      </dsp:txXfrm>
    </dsp:sp>
    <dsp:sp modelId="{854FB8D9-9A0E-4C53-B392-9490A653FCEE}">
      <dsp:nvSpPr>
        <dsp:cNvPr id="0" name=""/>
        <dsp:cNvSpPr/>
      </dsp:nvSpPr>
      <dsp:spPr>
        <a:xfrm>
          <a:off x="4389164" y="875729"/>
          <a:ext cx="1828353" cy="1828353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0620" tIns="11430" rIns="10062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Разбирательство </a:t>
          </a:r>
          <a:endParaRPr lang="ru-RU" sz="900" kern="1200" dirty="0"/>
        </a:p>
      </dsp:txBody>
      <dsp:txXfrm>
        <a:off x="4389164" y="875729"/>
        <a:ext cx="1828353" cy="1828353"/>
      </dsp:txXfrm>
    </dsp:sp>
    <dsp:sp modelId="{C36EF339-46EB-49E0-AFCC-8A94F062C97E}">
      <dsp:nvSpPr>
        <dsp:cNvPr id="0" name=""/>
        <dsp:cNvSpPr/>
      </dsp:nvSpPr>
      <dsp:spPr>
        <a:xfrm>
          <a:off x="5851847" y="875729"/>
          <a:ext cx="1828353" cy="1828353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0620" tIns="11430" rIns="10062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Вынесение решения</a:t>
          </a:r>
          <a:endParaRPr lang="ru-RU" sz="900" kern="1200" dirty="0"/>
        </a:p>
      </dsp:txBody>
      <dsp:txXfrm>
        <a:off x="5851847" y="875729"/>
        <a:ext cx="1828353" cy="1828353"/>
      </dsp:txXfrm>
    </dsp:sp>
    <dsp:sp modelId="{C0E4B3BA-DCB3-430B-BCBC-40275E3BF70B}">
      <dsp:nvSpPr>
        <dsp:cNvPr id="0" name=""/>
        <dsp:cNvSpPr/>
      </dsp:nvSpPr>
      <dsp:spPr>
        <a:xfrm>
          <a:off x="7314530" y="875729"/>
          <a:ext cx="1828353" cy="1828353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0620" tIns="11430" rIns="10062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Исполнение </a:t>
          </a:r>
          <a:endParaRPr lang="ru-RU" sz="900" kern="1200" dirty="0"/>
        </a:p>
      </dsp:txBody>
      <dsp:txXfrm>
        <a:off x="7314530" y="875729"/>
        <a:ext cx="1828353" cy="182835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1CC480-9F04-471A-87A2-87BE5369F80B}">
      <dsp:nvSpPr>
        <dsp:cNvPr id="0" name=""/>
        <dsp:cNvSpPr/>
      </dsp:nvSpPr>
      <dsp:spPr>
        <a:xfrm>
          <a:off x="0" y="1073943"/>
          <a:ext cx="8858311" cy="1431924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47EA09-5563-4322-895D-ED952B6FAFA1}">
      <dsp:nvSpPr>
        <dsp:cNvPr id="0" name=""/>
        <dsp:cNvSpPr/>
      </dsp:nvSpPr>
      <dsp:spPr>
        <a:xfrm>
          <a:off x="193892" y="0"/>
          <a:ext cx="1036451" cy="14319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Представление дела</a:t>
          </a:r>
          <a:endParaRPr lang="ru-RU" sz="1200" kern="1200" dirty="0"/>
        </a:p>
      </dsp:txBody>
      <dsp:txXfrm>
        <a:off x="193892" y="0"/>
        <a:ext cx="1036451" cy="1431924"/>
      </dsp:txXfrm>
    </dsp:sp>
    <dsp:sp modelId="{C51C2C62-86AB-4942-8103-AC2739FC5E71}">
      <dsp:nvSpPr>
        <dsp:cNvPr id="0" name=""/>
        <dsp:cNvSpPr/>
      </dsp:nvSpPr>
      <dsp:spPr>
        <a:xfrm>
          <a:off x="541808" y="1619595"/>
          <a:ext cx="340621" cy="3406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10856A-0E7D-4B6E-9A75-732F8DB31B6C}">
      <dsp:nvSpPr>
        <dsp:cNvPr id="0" name=""/>
        <dsp:cNvSpPr/>
      </dsp:nvSpPr>
      <dsp:spPr>
        <a:xfrm>
          <a:off x="1247375" y="2147887"/>
          <a:ext cx="1279474" cy="14319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Проверка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 явки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участников</a:t>
          </a:r>
          <a:endParaRPr lang="ru-RU" sz="1200" kern="1200" dirty="0"/>
        </a:p>
      </dsp:txBody>
      <dsp:txXfrm>
        <a:off x="1247375" y="2147887"/>
        <a:ext cx="1279474" cy="1431924"/>
      </dsp:txXfrm>
    </dsp:sp>
    <dsp:sp modelId="{37A4EC0A-D35C-460D-B4A9-DAA5D6F12D09}">
      <dsp:nvSpPr>
        <dsp:cNvPr id="0" name=""/>
        <dsp:cNvSpPr/>
      </dsp:nvSpPr>
      <dsp:spPr>
        <a:xfrm>
          <a:off x="1716802" y="1619595"/>
          <a:ext cx="340621" cy="3406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FF9EE9-2562-4F3E-901F-DB0342ED2CF4}">
      <dsp:nvSpPr>
        <dsp:cNvPr id="0" name=""/>
        <dsp:cNvSpPr/>
      </dsp:nvSpPr>
      <dsp:spPr>
        <a:xfrm>
          <a:off x="2543880" y="0"/>
          <a:ext cx="1286594" cy="14319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Разъяснение прав</a:t>
          </a:r>
          <a:endParaRPr lang="ru-RU" sz="1200" kern="1200" dirty="0"/>
        </a:p>
      </dsp:txBody>
      <dsp:txXfrm>
        <a:off x="2543880" y="0"/>
        <a:ext cx="1286594" cy="1431924"/>
      </dsp:txXfrm>
    </dsp:sp>
    <dsp:sp modelId="{0B3D0730-5BFD-420E-9372-53AB541F20D1}">
      <dsp:nvSpPr>
        <dsp:cNvPr id="0" name=""/>
        <dsp:cNvSpPr/>
      </dsp:nvSpPr>
      <dsp:spPr>
        <a:xfrm>
          <a:off x="3016867" y="1619595"/>
          <a:ext cx="340621" cy="3406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353CB2-D3D4-463A-8DD8-FDE794ADB00B}">
      <dsp:nvSpPr>
        <dsp:cNvPr id="0" name=""/>
        <dsp:cNvSpPr/>
      </dsp:nvSpPr>
      <dsp:spPr>
        <a:xfrm>
          <a:off x="3847506" y="2147887"/>
          <a:ext cx="1096440" cy="14319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Оглашение протокола</a:t>
          </a:r>
          <a:endParaRPr lang="ru-RU" sz="1200" kern="1200" dirty="0"/>
        </a:p>
      </dsp:txBody>
      <dsp:txXfrm>
        <a:off x="3847506" y="2147887"/>
        <a:ext cx="1096440" cy="1431924"/>
      </dsp:txXfrm>
    </dsp:sp>
    <dsp:sp modelId="{6ED22B49-42A6-4074-8C8F-CD5F00B4B37F}">
      <dsp:nvSpPr>
        <dsp:cNvPr id="0" name=""/>
        <dsp:cNvSpPr/>
      </dsp:nvSpPr>
      <dsp:spPr>
        <a:xfrm>
          <a:off x="4225416" y="1619595"/>
          <a:ext cx="340621" cy="3406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6E4454-B9A9-4284-9834-A57BB5571876}">
      <dsp:nvSpPr>
        <dsp:cNvPr id="0" name=""/>
        <dsp:cNvSpPr/>
      </dsp:nvSpPr>
      <dsp:spPr>
        <a:xfrm>
          <a:off x="4960977" y="0"/>
          <a:ext cx="1040684" cy="14319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Слушание участников</a:t>
          </a:r>
          <a:endParaRPr lang="ru-RU" sz="1200" kern="1200" dirty="0"/>
        </a:p>
      </dsp:txBody>
      <dsp:txXfrm>
        <a:off x="4960977" y="0"/>
        <a:ext cx="1040684" cy="1431924"/>
      </dsp:txXfrm>
    </dsp:sp>
    <dsp:sp modelId="{3E2934B6-8FC4-413D-8052-6DFD6693F7FD}">
      <dsp:nvSpPr>
        <dsp:cNvPr id="0" name=""/>
        <dsp:cNvSpPr/>
      </dsp:nvSpPr>
      <dsp:spPr>
        <a:xfrm>
          <a:off x="5311009" y="1619595"/>
          <a:ext cx="340621" cy="3406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CCD4B1-6BA8-487C-A64B-BD0CAD710696}">
      <dsp:nvSpPr>
        <dsp:cNvPr id="0" name=""/>
        <dsp:cNvSpPr/>
      </dsp:nvSpPr>
      <dsp:spPr>
        <a:xfrm>
          <a:off x="6018693" y="2147887"/>
          <a:ext cx="1053340" cy="14319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Исследование доказательств</a:t>
          </a:r>
          <a:endParaRPr lang="ru-RU" sz="1200" kern="1200" dirty="0"/>
        </a:p>
      </dsp:txBody>
      <dsp:txXfrm>
        <a:off x="6018693" y="2147887"/>
        <a:ext cx="1053340" cy="1431924"/>
      </dsp:txXfrm>
    </dsp:sp>
    <dsp:sp modelId="{72760EA4-8E44-4C71-A24A-3D69DC224A35}">
      <dsp:nvSpPr>
        <dsp:cNvPr id="0" name=""/>
        <dsp:cNvSpPr/>
      </dsp:nvSpPr>
      <dsp:spPr>
        <a:xfrm>
          <a:off x="6375053" y="1619595"/>
          <a:ext cx="340621" cy="3406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A52B00-28F4-479E-A57E-5C4CEBF1EE3A}">
      <dsp:nvSpPr>
        <dsp:cNvPr id="0" name=""/>
        <dsp:cNvSpPr/>
      </dsp:nvSpPr>
      <dsp:spPr>
        <a:xfrm>
          <a:off x="7089065" y="0"/>
          <a:ext cx="689522" cy="14319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Объявление постановления</a:t>
          </a:r>
          <a:endParaRPr lang="ru-RU" sz="1200" kern="1200" dirty="0"/>
        </a:p>
      </dsp:txBody>
      <dsp:txXfrm>
        <a:off x="7089065" y="0"/>
        <a:ext cx="689522" cy="1431924"/>
      </dsp:txXfrm>
    </dsp:sp>
    <dsp:sp modelId="{A19DB2A5-AF78-40A6-82D0-ADFC8D6638CF}">
      <dsp:nvSpPr>
        <dsp:cNvPr id="0" name=""/>
        <dsp:cNvSpPr/>
      </dsp:nvSpPr>
      <dsp:spPr>
        <a:xfrm>
          <a:off x="7263516" y="1619595"/>
          <a:ext cx="340621" cy="3406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5E341D-9947-4678-9EDC-D5E60A855F6A}">
      <dsp:nvSpPr>
        <dsp:cNvPr id="0" name=""/>
        <dsp:cNvSpPr/>
      </dsp:nvSpPr>
      <dsp:spPr>
        <a:xfrm>
          <a:off x="236654" y="0"/>
          <a:ext cx="4143560" cy="3526186"/>
        </a:xfrm>
        <a:prstGeom prst="triangle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</dsp:sp>
    <dsp:sp modelId="{0796F347-6536-4D83-87DC-4D598D19BE5E}">
      <dsp:nvSpPr>
        <dsp:cNvPr id="0" name=""/>
        <dsp:cNvSpPr/>
      </dsp:nvSpPr>
      <dsp:spPr>
        <a:xfrm>
          <a:off x="2212710" y="359903"/>
          <a:ext cx="2326877" cy="8474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КОНСТИТУЦИЯ РФ</a:t>
          </a:r>
          <a:endParaRPr lang="ru-RU" sz="1400" b="1" kern="1200" dirty="0"/>
        </a:p>
      </dsp:txBody>
      <dsp:txXfrm>
        <a:off x="2212710" y="359903"/>
        <a:ext cx="2326877" cy="847408"/>
      </dsp:txXfrm>
    </dsp:sp>
    <dsp:sp modelId="{0F1E8A62-BAD9-41ED-AA86-B331A077409D}">
      <dsp:nvSpPr>
        <dsp:cNvPr id="0" name=""/>
        <dsp:cNvSpPr/>
      </dsp:nvSpPr>
      <dsp:spPr>
        <a:xfrm>
          <a:off x="2232256" y="1320750"/>
          <a:ext cx="2326877" cy="8474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ФКЗ «О КОНСТИТУЦИОННОМ СУДЕ»</a:t>
          </a:r>
          <a:endParaRPr lang="ru-RU" sz="1400" b="1" kern="1200" dirty="0"/>
        </a:p>
      </dsp:txBody>
      <dsp:txXfrm>
        <a:off x="2232256" y="1320750"/>
        <a:ext cx="2326877" cy="847408"/>
      </dsp:txXfrm>
    </dsp:sp>
    <dsp:sp modelId="{897B573B-9E2A-4493-9338-A13FAD560EEB}">
      <dsp:nvSpPr>
        <dsp:cNvPr id="0" name=""/>
        <dsp:cNvSpPr/>
      </dsp:nvSpPr>
      <dsp:spPr>
        <a:xfrm>
          <a:off x="2212710" y="2266573"/>
          <a:ext cx="2326877" cy="8474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РЕГЛАМЕНТ КОНСТИТУЦИОННОГО СУДА</a:t>
          </a:r>
          <a:endParaRPr lang="ru-RU" sz="1400" b="1" kern="1200" dirty="0"/>
        </a:p>
      </dsp:txBody>
      <dsp:txXfrm>
        <a:off x="2212710" y="2266573"/>
        <a:ext cx="2326877" cy="847408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5E341D-9947-4678-9EDC-D5E60A855F6A}">
      <dsp:nvSpPr>
        <dsp:cNvPr id="0" name=""/>
        <dsp:cNvSpPr/>
      </dsp:nvSpPr>
      <dsp:spPr>
        <a:xfrm>
          <a:off x="71998" y="144014"/>
          <a:ext cx="2952328" cy="2548803"/>
        </a:xfrm>
        <a:prstGeom prst="triangle">
          <a:avLst/>
        </a:prstGeom>
        <a:solidFill>
          <a:schemeClr val="accent2"/>
        </a:soli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</dsp:sp>
    <dsp:sp modelId="{0796F347-6536-4D83-87DC-4D598D19BE5E}">
      <dsp:nvSpPr>
        <dsp:cNvPr id="0" name=""/>
        <dsp:cNvSpPr/>
      </dsp:nvSpPr>
      <dsp:spPr>
        <a:xfrm>
          <a:off x="1674023" y="310310"/>
          <a:ext cx="1919013" cy="69887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КОНСТИТУЦИЯ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 СУБЪЕКТА РФ</a:t>
          </a:r>
          <a:endParaRPr lang="ru-RU" sz="1100" b="1" kern="1200" dirty="0"/>
        </a:p>
      </dsp:txBody>
      <dsp:txXfrm>
        <a:off x="1674023" y="310310"/>
        <a:ext cx="1919013" cy="698871"/>
      </dsp:txXfrm>
    </dsp:sp>
    <dsp:sp modelId="{0F1E8A62-BAD9-41ED-AA86-B331A077409D}">
      <dsp:nvSpPr>
        <dsp:cNvPr id="0" name=""/>
        <dsp:cNvSpPr/>
      </dsp:nvSpPr>
      <dsp:spPr>
        <a:xfrm>
          <a:off x="1674023" y="1096540"/>
          <a:ext cx="1919013" cy="69887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УСТАВ СУБЪЕКТА РФ</a:t>
          </a:r>
          <a:endParaRPr lang="ru-RU" sz="1100" kern="1200" dirty="0"/>
        </a:p>
      </dsp:txBody>
      <dsp:txXfrm>
        <a:off x="1674023" y="1096540"/>
        <a:ext cx="1919013" cy="698871"/>
      </dsp:txXfrm>
    </dsp:sp>
    <dsp:sp modelId="{897B573B-9E2A-4493-9338-A13FAD560EEB}">
      <dsp:nvSpPr>
        <dsp:cNvPr id="0" name=""/>
        <dsp:cNvSpPr/>
      </dsp:nvSpPr>
      <dsp:spPr>
        <a:xfrm>
          <a:off x="1653412" y="1869279"/>
          <a:ext cx="1919013" cy="69887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РЕГЛАМЕНТ КОНСТИТУЦИОННОГО СУДА СУБЪЕКТА РФ</a:t>
          </a:r>
          <a:endParaRPr lang="ru-RU" sz="1100" b="1" kern="1200" dirty="0"/>
        </a:p>
      </dsp:txBody>
      <dsp:txXfrm>
        <a:off x="1653412" y="1869279"/>
        <a:ext cx="1919013" cy="698871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7D49E7F-57F2-4F6B-B0F3-E8D4C8A38A20}">
      <dsp:nvSpPr>
        <dsp:cNvPr id="0" name=""/>
        <dsp:cNvSpPr/>
      </dsp:nvSpPr>
      <dsp:spPr>
        <a:xfrm rot="10800000">
          <a:off x="896659" y="1468"/>
          <a:ext cx="6991657" cy="994400"/>
        </a:xfrm>
        <a:prstGeom prst="homePlat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2">
              <a:shade val="25000"/>
              <a:satMod val="150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38503" tIns="95250" rIns="17780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Высшие органы законодательной и исполнительной  власти РФ </a:t>
          </a:r>
        </a:p>
      </dsp:txBody>
      <dsp:txXfrm rot="10800000">
        <a:off x="896659" y="1468"/>
        <a:ext cx="6991657" cy="994400"/>
      </dsp:txXfrm>
    </dsp:sp>
    <dsp:sp modelId="{CCC88B8A-4475-4D6D-BDB3-BF5FC5A2B255}">
      <dsp:nvSpPr>
        <dsp:cNvPr id="0" name=""/>
        <dsp:cNvSpPr/>
      </dsp:nvSpPr>
      <dsp:spPr>
        <a:xfrm>
          <a:off x="216022" y="24608"/>
          <a:ext cx="994400" cy="99440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6E4C91-C051-49DE-8EBC-A8630EE0DEB2}">
      <dsp:nvSpPr>
        <dsp:cNvPr id="0" name=""/>
        <dsp:cNvSpPr/>
      </dsp:nvSpPr>
      <dsp:spPr>
        <a:xfrm rot="10800000">
          <a:off x="864089" y="1292705"/>
          <a:ext cx="7056796" cy="994400"/>
        </a:xfrm>
        <a:prstGeom prst="homePlat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2">
              <a:shade val="25000"/>
              <a:satMod val="150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38503" tIns="95250" rIns="17780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Высшие органы законодательной власти регионов </a:t>
          </a:r>
          <a:endParaRPr lang="ru-RU" sz="2500" kern="1200" dirty="0"/>
        </a:p>
      </dsp:txBody>
      <dsp:txXfrm rot="10800000">
        <a:off x="864089" y="1292705"/>
        <a:ext cx="7056796" cy="994400"/>
      </dsp:txXfrm>
    </dsp:sp>
    <dsp:sp modelId="{A1F733B6-DAEF-47AE-8041-C7541BE630FC}">
      <dsp:nvSpPr>
        <dsp:cNvPr id="0" name=""/>
        <dsp:cNvSpPr/>
      </dsp:nvSpPr>
      <dsp:spPr>
        <a:xfrm>
          <a:off x="288027" y="1248743"/>
          <a:ext cx="994400" cy="99440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4DAC3E-FA25-46BF-B928-9E99A1AC6719}">
      <dsp:nvSpPr>
        <dsp:cNvPr id="0" name=""/>
        <dsp:cNvSpPr/>
      </dsp:nvSpPr>
      <dsp:spPr>
        <a:xfrm rot="10800000">
          <a:off x="896659" y="2583942"/>
          <a:ext cx="6991657" cy="994400"/>
        </a:xfrm>
        <a:prstGeom prst="homePlat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2">
              <a:shade val="25000"/>
              <a:satMod val="150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38503" tIns="95250" rIns="17780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Суды и граждане для проверки конституционности примененного закона</a:t>
          </a:r>
          <a:endParaRPr lang="ru-RU" sz="2500" kern="1200" dirty="0"/>
        </a:p>
      </dsp:txBody>
      <dsp:txXfrm rot="10800000">
        <a:off x="896659" y="2583942"/>
        <a:ext cx="6991657" cy="994400"/>
      </dsp:txXfrm>
    </dsp:sp>
    <dsp:sp modelId="{A1FCA5BF-8A25-48F5-87CC-D903F90E3847}">
      <dsp:nvSpPr>
        <dsp:cNvPr id="0" name=""/>
        <dsp:cNvSpPr/>
      </dsp:nvSpPr>
      <dsp:spPr>
        <a:xfrm>
          <a:off x="288027" y="2544882"/>
          <a:ext cx="994400" cy="99440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54EE9A-80FB-47B1-B549-F83C5ADCC47C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2E00B-F6CE-446F-8AB7-5B2274ABD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6510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Все</a:t>
            </a:r>
            <a:r>
              <a:rPr lang="ru-RU" baseline="0" dirty="0" smtClean="0"/>
              <a:t> наказания, кроме предупреждения и штрафа, назначаются только судом.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2E00B-F6CE-446F-8AB7-5B2274ABD327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287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Третьи лица</a:t>
            </a:r>
            <a:r>
              <a:rPr lang="ru-RU" baseline="0" dirty="0" smtClean="0"/>
              <a:t> – это свидетели, эксперты, переводчики, понятые.</a:t>
            </a:r>
          </a:p>
          <a:p>
            <a:r>
              <a:rPr lang="ru-RU" baseline="0" dirty="0" smtClean="0"/>
              <a:t>Функции участников аналогичны тем, которые предусмотрены в ГК и УПК, но иногда имеют отличия. Административное производство более мягкое.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2E00B-F6CE-446F-8AB7-5B2274ABD327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1877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* Возражения могут быть написаны поверх протокола. Не подписывайте протокол, если вы не согласны с изложением обстоятельств дела.</a:t>
            </a:r>
          </a:p>
          <a:p>
            <a:r>
              <a:rPr lang="ru-RU" dirty="0" smtClean="0"/>
              <a:t>При малозначительных нарушениях протокол не составляется (безбилетный проезд).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2E00B-F6CE-446F-8AB7-5B2274ABD327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8186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 рассмотрении дела обязательно ведется протокол заседания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2E00B-F6CE-446F-8AB7-5B2274ABD327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43008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Постановление может быть обжаловано в течение 10</a:t>
            </a:r>
            <a:r>
              <a:rPr lang="ru-RU" baseline="0" dirty="0" smtClean="0"/>
              <a:t> дней. </a:t>
            </a:r>
            <a:r>
              <a:rPr lang="ru-RU" baseline="0" dirty="0" err="1" smtClean="0"/>
              <a:t>Конфискат</a:t>
            </a:r>
            <a:r>
              <a:rPr lang="ru-RU" baseline="0" dirty="0" smtClean="0"/>
              <a:t> передается в доход государства.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2E00B-F6CE-446F-8AB7-5B2274ABD327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74386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Конституционный</a:t>
            </a:r>
            <a:r>
              <a:rPr lang="ru-RU" baseline="0" dirty="0" smtClean="0"/>
              <a:t> Суд РФ и соответствующие суды регионов не образуют единую вертикальную систему. Конституционный Суд не является выше-</a:t>
            </a:r>
          </a:p>
          <a:p>
            <a:r>
              <a:rPr lang="ru-RU" baseline="0" dirty="0" smtClean="0"/>
              <a:t>стоящим для региональных и не вправе пересматривать их решения. Этим обеспечивается независимость КС.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2E00B-F6CE-446F-8AB7-5B2274ABD327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9594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00AC5-27D5-4907-9F1D-8E32ED28E066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EBEA-9F1F-4123-9A04-18E690C4E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00AC5-27D5-4907-9F1D-8E32ED28E066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EBEA-9F1F-4123-9A04-18E690C4E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00AC5-27D5-4907-9F1D-8E32ED28E066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EBEA-9F1F-4123-9A04-18E690C4E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00AC5-27D5-4907-9F1D-8E32ED28E066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EBEA-9F1F-4123-9A04-18E690C4E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00AC5-27D5-4907-9F1D-8E32ED28E066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EBEA-9F1F-4123-9A04-18E690C4E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00AC5-27D5-4907-9F1D-8E32ED28E066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EBEA-9F1F-4123-9A04-18E690C4EE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00AC5-27D5-4907-9F1D-8E32ED28E066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EBEA-9F1F-4123-9A04-18E690C4E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00AC5-27D5-4907-9F1D-8E32ED28E066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EBEA-9F1F-4123-9A04-18E690C4E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00AC5-27D5-4907-9F1D-8E32ED28E066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EBEA-9F1F-4123-9A04-18E690C4E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00AC5-27D5-4907-9F1D-8E32ED28E066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3BEBEA-9F1F-4123-9A04-18E690C4E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00AC5-27D5-4907-9F1D-8E32ED28E066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EBEA-9F1F-4123-9A04-18E690C4E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F300AC5-27D5-4907-9F1D-8E32ED28E066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43BEBEA-9F1F-4123-9A04-18E690C4E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800" dirty="0" smtClean="0"/>
              <a:t>Процессуальное право: АДМИНИСТРАТИВНАЯ ЮРИСДИКЦИЯ, КОНСТИТУЦИОННОЕ СУДОПРОИЗВОДСТВО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2491004" y="3291788"/>
            <a:ext cx="6511131" cy="919858"/>
          </a:xfrm>
        </p:spPr>
        <p:txBody>
          <a:bodyPr/>
          <a:lstStyle/>
          <a:p>
            <a:r>
              <a:rPr lang="ru-RU" dirty="0" smtClean="0"/>
              <a:t>Учитель ГБОУ СОШ №262 </a:t>
            </a:r>
          </a:p>
          <a:p>
            <a:r>
              <a:rPr lang="ru-RU" dirty="0" err="1" smtClean="0"/>
              <a:t>Бриченко</a:t>
            </a:r>
            <a:r>
              <a:rPr lang="ru-RU" dirty="0" smtClean="0"/>
              <a:t> Л.В.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6021288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Санкт-Петербург</a:t>
            </a:r>
          </a:p>
          <a:p>
            <a:pPr algn="ctr"/>
            <a:r>
              <a:rPr lang="ru-RU" dirty="0" smtClean="0"/>
              <a:t>2013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72623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Подготовка к рассмотрению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Проверка законности протокола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Проверка полноты представленных материалов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Запрос дополнительных материалов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Назначение времени и места рассмотрения дела (по месту жительства нарушителя, или по месту совершения правонарушения)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467312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Порядок рассмотрения дела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5689112"/>
              </p:ext>
            </p:extLst>
          </p:nvPr>
        </p:nvGraphicFramePr>
        <p:xfrm>
          <a:off x="142845" y="1100138"/>
          <a:ext cx="8858312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497644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49275"/>
          </a:xfrm>
        </p:spPr>
        <p:txBody>
          <a:bodyPr/>
          <a:lstStyle/>
          <a:p>
            <a:pPr algn="ctr"/>
            <a:r>
              <a:rPr lang="ru-RU" dirty="0" smtClean="0"/>
              <a:t>постановление</a:t>
            </a:r>
            <a:endParaRPr lang="ru-RU" dirty="0"/>
          </a:p>
        </p:txBody>
      </p:sp>
      <p:sp>
        <p:nvSpPr>
          <p:cNvPr id="4" name="Горизонтальный свиток 3"/>
          <p:cNvSpPr/>
          <p:nvPr/>
        </p:nvSpPr>
        <p:spPr>
          <a:xfrm rot="5400000">
            <a:off x="5436096" y="1359111"/>
            <a:ext cx="3312368" cy="388843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179512" y="1628800"/>
            <a:ext cx="3600400" cy="331236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2346149" y="63634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292065" y="63634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755576" y="2492896"/>
            <a:ext cx="2448272" cy="12003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О назначении </a:t>
            </a:r>
            <a:r>
              <a:rPr lang="ru-RU" sz="2400" dirty="0" err="1" smtClean="0"/>
              <a:t>административ</a:t>
            </a:r>
            <a:r>
              <a:rPr lang="ru-RU" sz="2400" dirty="0" smtClean="0"/>
              <a:t> -</a:t>
            </a:r>
            <a:r>
              <a:rPr lang="ru-RU" sz="2400" dirty="0" err="1" smtClean="0"/>
              <a:t>ного</a:t>
            </a:r>
            <a:r>
              <a:rPr lang="ru-RU" sz="2400" dirty="0" smtClean="0"/>
              <a:t> наказания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847572" y="2517642"/>
            <a:ext cx="2448272" cy="12003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О прекращении производства по делу</a:t>
            </a:r>
            <a:endParaRPr lang="ru-RU" sz="2400" dirty="0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3217792" y="4978042"/>
            <a:ext cx="2520280" cy="792088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516110" y="5050920"/>
            <a:ext cx="1923644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10 дней</a:t>
            </a:r>
            <a:endParaRPr lang="ru-RU" sz="3600" b="1" dirty="0"/>
          </a:p>
        </p:txBody>
      </p:sp>
      <p:sp>
        <p:nvSpPr>
          <p:cNvPr id="12" name="Лента лицом вниз 11"/>
          <p:cNvSpPr/>
          <p:nvPr/>
        </p:nvSpPr>
        <p:spPr>
          <a:xfrm>
            <a:off x="0" y="5770130"/>
            <a:ext cx="9036496" cy="1079830"/>
          </a:xfrm>
          <a:prstGeom prst="ribbo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346150" y="6021288"/>
            <a:ext cx="4314082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Постановление обязательно для всех и подлежит принудительному исполнению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11326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65760"/>
            <a:ext cx="8568952" cy="548640"/>
          </a:xfrm>
        </p:spPr>
        <p:txBody>
          <a:bodyPr/>
          <a:lstStyle/>
          <a:p>
            <a:pPr algn="ctr"/>
            <a:r>
              <a:rPr lang="ru-RU" dirty="0" smtClean="0"/>
              <a:t>СУДОПРОИЗВОДСТВО В КОНСТИТУЦИОННОМ СУДЕ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45421167"/>
              </p:ext>
            </p:extLst>
          </p:nvPr>
        </p:nvGraphicFramePr>
        <p:xfrm>
          <a:off x="107504" y="1100138"/>
          <a:ext cx="4680519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81124318"/>
              </p:ext>
            </p:extLst>
          </p:nvPr>
        </p:nvGraphicFramePr>
        <p:xfrm>
          <a:off x="4860032" y="1916832"/>
          <a:ext cx="3749675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6" name="Нашивка 5"/>
          <p:cNvSpPr/>
          <p:nvPr/>
        </p:nvSpPr>
        <p:spPr>
          <a:xfrm rot="5400000">
            <a:off x="3839659" y="1566504"/>
            <a:ext cx="1296144" cy="718137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91880" y="5180244"/>
            <a:ext cx="2160240" cy="3828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НАЗНАЧЕНИЕ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5805265"/>
            <a:ext cx="8136904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СУДЕБНЫЕ ОРГАНЫ КОНСТИТУЦИОННОГО КОНТРОЛЯ, ОБЕСПЕЧИВАЮЩИЕ ВЕРХОВЕНСТВО ОСНОВНОГО ЗАКОНА, ТО ЕСТЬ НЕПРОТИВОРЕЧИЕ ФЗ КОНСТИТУЦИИ (УСТАВУ)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0104614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864096"/>
          </a:xfrm>
        </p:spPr>
        <p:txBody>
          <a:bodyPr/>
          <a:lstStyle/>
          <a:p>
            <a:pPr algn="ctr"/>
            <a:r>
              <a:rPr lang="ru-RU" dirty="0" smtClean="0"/>
              <a:t>Особенности конституционного судопроизводства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Не вправе рассматривать дела по своей инициативе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Суд решает вопросы права и не рассматривает политические проблемы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Суд определяет  конституционность акта (соответствие по форме, процедуре принятия и т.п.)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Состоит из 19 судей, назначаемых Советом Федерации по представлению Президента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9927263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864096"/>
          </a:xfrm>
        </p:spPr>
        <p:txBody>
          <a:bodyPr/>
          <a:lstStyle/>
          <a:p>
            <a:pPr algn="ctr"/>
            <a:r>
              <a:rPr lang="ru-RU" dirty="0" smtClean="0"/>
              <a:t>Право на обращение в конституционный суд имеют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42317416"/>
              </p:ext>
            </p:extLst>
          </p:nvPr>
        </p:nvGraphicFramePr>
        <p:xfrm>
          <a:off x="179513" y="1100138"/>
          <a:ext cx="8784976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420922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Лица, отбывающие наказание в РФ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74695290"/>
              </p:ext>
            </p:extLst>
          </p:nvPr>
        </p:nvGraphicFramePr>
        <p:xfrm>
          <a:off x="822325" y="1100138"/>
          <a:ext cx="7521575" cy="357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6692176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568952" cy="548640"/>
          </a:xfrm>
        </p:spPr>
        <p:txBody>
          <a:bodyPr/>
          <a:lstStyle/>
          <a:p>
            <a:pPr algn="ctr"/>
            <a:r>
              <a:rPr lang="ru-RU" dirty="0" smtClean="0"/>
              <a:t>Стадии конституционного судопроизводства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20688"/>
            <a:ext cx="8640960" cy="4392488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1800" dirty="0" smtClean="0"/>
              <a:t>Обращение в суд</a:t>
            </a:r>
          </a:p>
          <a:p>
            <a:pPr>
              <a:buFont typeface="+mj-lt"/>
              <a:buAutoNum type="arabicPeriod"/>
            </a:pPr>
            <a:r>
              <a:rPr lang="ru-RU" sz="1800" dirty="0" smtClean="0"/>
              <a:t>Предварительное рассмотрение обращения секретариатом</a:t>
            </a:r>
          </a:p>
          <a:p>
            <a:pPr>
              <a:buFont typeface="+mj-lt"/>
              <a:buAutoNum type="arabicPeriod"/>
            </a:pPr>
            <a:r>
              <a:rPr lang="ru-RU" sz="1800" dirty="0" smtClean="0"/>
              <a:t>Предварительное рассмотрение обращения  судьями</a:t>
            </a:r>
          </a:p>
          <a:p>
            <a:pPr>
              <a:buFont typeface="+mj-lt"/>
              <a:buAutoNum type="arabicPeriod"/>
            </a:pPr>
            <a:r>
              <a:rPr lang="ru-RU" sz="1800" dirty="0" smtClean="0"/>
              <a:t>Назначение судьи-докладчика и подготовка дела к слушанию</a:t>
            </a:r>
          </a:p>
          <a:p>
            <a:pPr>
              <a:buFont typeface="+mj-lt"/>
              <a:buAutoNum type="arabicPeriod"/>
            </a:pPr>
            <a:r>
              <a:rPr lang="ru-RU" sz="1800" dirty="0" smtClean="0"/>
              <a:t>Судебное разбирательство*</a:t>
            </a:r>
          </a:p>
          <a:p>
            <a:pPr>
              <a:buFont typeface="+mj-lt"/>
              <a:buAutoNum type="arabicPeriod"/>
            </a:pPr>
            <a:r>
              <a:rPr lang="ru-RU" sz="1800" dirty="0" smtClean="0"/>
              <a:t>Итоговое решение в форме Постановления принимается открытым голосованием простым или квалифицированным большинством</a:t>
            </a:r>
          </a:p>
          <a:p>
            <a:pPr>
              <a:buFont typeface="+mj-lt"/>
              <a:buAutoNum type="arabicPeriod"/>
            </a:pPr>
            <a:r>
              <a:rPr lang="ru-RU" sz="1800" dirty="0" smtClean="0"/>
              <a:t>Судья, не согласный с постановлением может изложить особое мнение, которое будет также опубликовано</a:t>
            </a:r>
          </a:p>
          <a:p>
            <a:pPr>
              <a:buFont typeface="+mj-lt"/>
              <a:buAutoNum type="arabicPeriod"/>
            </a:pPr>
            <a:r>
              <a:rPr lang="ru-RU" sz="1800" dirty="0" smtClean="0"/>
              <a:t>Провозглашение постановления  (определения) и его публикация</a:t>
            </a:r>
          </a:p>
          <a:p>
            <a:pPr>
              <a:buFont typeface="+mj-lt"/>
              <a:buAutoNum type="arabicPeriod"/>
            </a:pPr>
            <a:r>
              <a:rPr lang="ru-RU" sz="1800" dirty="0" smtClean="0"/>
              <a:t>Постановление Конституционного Суда вступает в силу немедленно, является окончательным и обжалованию не подлежит.</a:t>
            </a:r>
          </a:p>
          <a:p>
            <a:pPr>
              <a:buFont typeface="+mj-lt"/>
              <a:buAutoNum type="arabicPeriod"/>
            </a:pPr>
            <a:endParaRPr lang="ru-RU" dirty="0" smtClean="0"/>
          </a:p>
          <a:p>
            <a:pPr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72919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116632"/>
            <a:ext cx="7520940" cy="797768"/>
          </a:xfrm>
        </p:spPr>
        <p:txBody>
          <a:bodyPr/>
          <a:lstStyle/>
          <a:p>
            <a:pPr algn="ctr"/>
            <a:r>
              <a:rPr lang="ru-RU" dirty="0" smtClean="0"/>
              <a:t>Кодекс об административных правонарушениях (К</a:t>
            </a:r>
            <a:r>
              <a:rPr lang="ru-RU" cap="none" dirty="0" smtClean="0"/>
              <a:t>о</a:t>
            </a:r>
            <a:r>
              <a:rPr lang="ru-RU" dirty="0" smtClean="0"/>
              <a:t>АП)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СОДЕРЖИТ НОРМЫ КАК </a:t>
            </a:r>
            <a:r>
              <a:rPr lang="ru-RU" dirty="0" smtClean="0">
                <a:solidFill>
                  <a:schemeClr val="accent2"/>
                </a:solidFill>
              </a:rPr>
              <a:t>МАТЕРИАЛЬНОГО</a:t>
            </a:r>
            <a:r>
              <a:rPr lang="ru-RU" dirty="0" smtClean="0"/>
              <a:t>, ТАК И </a:t>
            </a:r>
            <a:r>
              <a:rPr lang="ru-RU" dirty="0" smtClean="0">
                <a:solidFill>
                  <a:schemeClr val="accent2"/>
                </a:solidFill>
              </a:rPr>
              <a:t>ПРОЦЕССУАЛЬНОГО</a:t>
            </a:r>
            <a:r>
              <a:rPr lang="ru-RU" dirty="0" smtClean="0"/>
              <a:t> ПРАВА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85100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797768"/>
          </a:xfrm>
        </p:spPr>
        <p:txBody>
          <a:bodyPr/>
          <a:lstStyle/>
          <a:p>
            <a:pPr algn="ctr"/>
            <a:r>
              <a:rPr lang="ru-RU" dirty="0" smtClean="0"/>
              <a:t>ПОЛНОМОЧНЫЕ АДМИНИСТРАТИВНЫЕ ОРГАНЫ (АДМИНИСТРАТИВНОЙ ЮРИСДИКЦИИ)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073287"/>
            <a:ext cx="7520940" cy="357984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СУДЫ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РАЙОННЫЕ КОМИССИИ ПО ДЕЛАМ НЕСОВЕРШЕННОЛЕТНИХ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АДМИНИСТРАТИВНЫЕ КОМИССИИ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ОРГАНЫ МВД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ГИБДД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ИНСПЕКЦИИ (НАЛОГОВЫЕ, САНИТАРНЫЕ, ПОЖАРНЫЕ)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ОРГАНЫ РЫБООХРАНЫ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ОТРАСЛЕВЫЕ НАДЗОРНЫЕ ОРГАНЫ (ТРАНСПОРТ, СТРОИТЕЛЬСТВО, ВОДОПОЛЬЗОВАНИЕ)</a:t>
            </a:r>
            <a:endParaRPr lang="ru-RU" dirty="0"/>
          </a:p>
        </p:txBody>
      </p:sp>
      <p:sp>
        <p:nvSpPr>
          <p:cNvPr id="4" name="Нашивка 3"/>
          <p:cNvSpPr/>
          <p:nvPr/>
        </p:nvSpPr>
        <p:spPr>
          <a:xfrm rot="5400000">
            <a:off x="3694758" y="1039591"/>
            <a:ext cx="1394444" cy="718137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63888" y="472514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ФУНКЦИИ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843808" y="528679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УПРАВЛЕНИЕ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494883" y="5662625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НАДЗОР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073593" y="600947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ОЦЕНКА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650370" y="637881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НАКАЗАНИЕ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99430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792088"/>
          </a:xfrm>
        </p:spPr>
        <p:txBody>
          <a:bodyPr/>
          <a:lstStyle/>
          <a:p>
            <a:pPr algn="ctr"/>
            <a:r>
              <a:rPr lang="ru-RU" dirty="0" smtClean="0"/>
              <a:t>СУБЪЕКТЫ АДМИНИСТРАТИВНОЙ ОТВЕТСТВЕННОСТИ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98800911"/>
              </p:ext>
            </p:extLst>
          </p:nvPr>
        </p:nvGraphicFramePr>
        <p:xfrm>
          <a:off x="822325" y="1100138"/>
          <a:ext cx="7521575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858039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АДМИНИСТРАТИВНЫЕ НАКАЗАНИЯ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14630261"/>
              </p:ext>
            </p:extLst>
          </p:nvPr>
        </p:nvGraphicFramePr>
        <p:xfrm>
          <a:off x="179512" y="1100138"/>
          <a:ext cx="8856983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664710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Меры обеспечения производства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Доставление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Административное задержание (до 3 часов)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Личный досмотр (осуществляется лицами того же пола)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Досмотр вещей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Проверка документов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Досмотр транспортного средства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Медицинское освидетельствование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Арест товаров и транспортных средств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58475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65760"/>
            <a:ext cx="8784976" cy="548640"/>
          </a:xfrm>
        </p:spPr>
        <p:txBody>
          <a:bodyPr/>
          <a:lstStyle/>
          <a:p>
            <a:r>
              <a:rPr lang="ru-RU" dirty="0" smtClean="0"/>
              <a:t>Участники административного производства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08032866"/>
              </p:ext>
            </p:extLst>
          </p:nvPr>
        </p:nvGraphicFramePr>
        <p:xfrm>
          <a:off x="822325" y="1100138"/>
          <a:ext cx="7521575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381987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65760"/>
            <a:ext cx="8784976" cy="548640"/>
          </a:xfrm>
        </p:spPr>
        <p:txBody>
          <a:bodyPr/>
          <a:lstStyle/>
          <a:p>
            <a:pPr algn="ctr"/>
            <a:r>
              <a:rPr lang="ru-RU" dirty="0" smtClean="0"/>
              <a:t>Стадии административного производства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12487550"/>
              </p:ext>
            </p:extLst>
          </p:nvPr>
        </p:nvGraphicFramePr>
        <p:xfrm>
          <a:off x="0" y="1124744"/>
          <a:ext cx="9144000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744229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864096"/>
          </a:xfrm>
        </p:spPr>
        <p:txBody>
          <a:bodyPr/>
          <a:lstStyle/>
          <a:p>
            <a:pPr algn="ctr"/>
            <a:r>
              <a:rPr lang="ru-RU" dirty="0" smtClean="0"/>
              <a:t>Протокол об административном правонарушении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12548"/>
          </a:xfrm>
        </p:spPr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Дата  составления протокола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Место составления протокола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Сведения  о составителе протокола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Сведения о нарушителе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Сведения о свидетелях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Время и место события нарушения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Статья  КоАП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Объяснение нарушителя или его законных представителей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Запись о разъяснении прав и обязанностей участникам производства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Подписи составителя и  лица, в отношении которого  возбуждено дело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Возражения *</a:t>
            </a:r>
            <a:endParaRPr lang="ru-RU" dirty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571202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278</TotalTime>
  <Words>636</Words>
  <Application>Microsoft Office PowerPoint</Application>
  <PresentationFormat>Экран (4:3)</PresentationFormat>
  <Paragraphs>145</Paragraphs>
  <Slides>17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Углы</vt:lpstr>
      <vt:lpstr>Процессуальное право: АДМИНИСТРАТИВНАЯ ЮРИСДИКЦИЯ, КОНСТИТУЦИОННОЕ СУДОПРОИЗВОДСТВО</vt:lpstr>
      <vt:lpstr>Кодекс об административных правонарушениях (КоАП)</vt:lpstr>
      <vt:lpstr>ПОЛНОМОЧНЫЕ АДМИНИСТРАТИВНЫЕ ОРГАНЫ (АДМИНИСТРАТИВНОЙ ЮРИСДИКЦИИ)</vt:lpstr>
      <vt:lpstr>СУБЪЕКТЫ АДМИНИСТРАТИВНОЙ ОТВЕТСТВЕННОСТИ</vt:lpstr>
      <vt:lpstr>АДМИНИСТРАТИВНЫЕ НАКАЗАНИЯ</vt:lpstr>
      <vt:lpstr>Меры обеспечения производства</vt:lpstr>
      <vt:lpstr>Участники административного производства</vt:lpstr>
      <vt:lpstr>Стадии административного производства</vt:lpstr>
      <vt:lpstr>Протокол об административном правонарушении</vt:lpstr>
      <vt:lpstr>Подготовка к рассмотрению</vt:lpstr>
      <vt:lpstr>Порядок рассмотрения дела</vt:lpstr>
      <vt:lpstr>постановление</vt:lpstr>
      <vt:lpstr>СУДОПРОИЗВОДСТВО В КОНСТИТУЦИОННОМ СУДЕ</vt:lpstr>
      <vt:lpstr>Особенности конституционного судопроизводства</vt:lpstr>
      <vt:lpstr>Право на обращение в конституционный суд имеют</vt:lpstr>
      <vt:lpstr>Лица, отбывающие наказание в РФ</vt:lpstr>
      <vt:lpstr>Стадии конституционного судопроизводства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Процессуальное право: АДМИНИСТРАТИВНАЯ ЮРИСДИКЦИЯ, КОНСТИТУЦИОННОЕ СУДОПРОИЗВОДСТВО</dc:title>
  <dc:creator>Larisa</dc:creator>
  <cp:lastModifiedBy>1</cp:lastModifiedBy>
  <cp:revision>27</cp:revision>
  <dcterms:created xsi:type="dcterms:W3CDTF">2013-06-06T16:11:31Z</dcterms:created>
  <dcterms:modified xsi:type="dcterms:W3CDTF">2013-06-10T13:06:32Z</dcterms:modified>
</cp:coreProperties>
</file>