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2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5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4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4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6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3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2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5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16C8-7ADE-4DD0-BEF0-0DB29AE9A13E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5310-0713-40B8-B728-77163E3DC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087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Стоит дом:</a:t>
            </a:r>
          </a:p>
          <a:p>
            <a:pPr marL="0" indent="0"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Кто в него войдет</a:t>
            </a:r>
          </a:p>
          <a:p>
            <a:pPr marL="0" indent="0"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Тот и ум</a:t>
            </a:r>
          </a:p>
          <a:p>
            <a:pPr marL="0" indent="0">
              <a:buNone/>
            </a:pPr>
            <a:r>
              <a:rPr lang="ru-RU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Приобретет.       </a:t>
            </a: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Он дает нам знания,</a:t>
            </a: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Отметки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выставляет,</a:t>
            </a:r>
          </a:p>
          <a:p>
            <a:pPr marL="0" indent="0"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От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 в ответ признание</a:t>
            </a:r>
          </a:p>
          <a:p>
            <a:pPr marL="0" indent="0"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Все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время получает.</a:t>
            </a:r>
          </a:p>
          <a:p>
            <a:pPr marL="0" indent="0"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Наставник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предводитель,</a:t>
            </a:r>
          </a:p>
          <a:p>
            <a:pPr marL="0" indent="0"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Любимый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наш... </a:t>
            </a:r>
          </a:p>
          <a:p>
            <a:pPr marL="0" indent="0">
              <a:buNone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600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2790"/>
            <a:ext cx="2821809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Школьные годы, чудесные …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18474"/>
            <a:ext cx="5152208" cy="535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Как ты первый раз шёл в школу?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Какое у тебя было настроение?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Кто тебя провожал?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Как ты выглядел в этот день?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Как выглядели другие ребята?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3" name="Picture 3" descr="C:\Users\Алёна\Desktop\1sentabr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40" y="2564904"/>
            <a:ext cx="4868760" cy="43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Кто такой школьник?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Что его отличает от других?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Алёна\Desktop\Boyatdesk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56126" cy="52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965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Кого бы ты назвал хорошим учеником?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Чему учат в школе?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501">
            <a:off x="3905420" y="3676246"/>
            <a:ext cx="4747894" cy="2854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Алёна\Desktop\sam_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985">
            <a:off x="4819987" y="435140"/>
            <a:ext cx="3843768" cy="306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59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школа Московской Руси отличается от современной?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0352"/>
            <a:ext cx="7292958" cy="53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Как учились раньше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60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endParaRPr lang="ru-RU" sz="6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3" name="Picture 5" descr="C:\Users\Алёна\Desktop\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369"/>
            <a:ext cx="590967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7428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121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  Школьные годы, чудесные …</vt:lpstr>
      <vt:lpstr>Презентация PowerPoint</vt:lpstr>
      <vt:lpstr>Презентация PowerPoint</vt:lpstr>
      <vt:lpstr>Презентация PowerPoint</vt:lpstr>
      <vt:lpstr>Чем школа Московской Руси отличается от современной?</vt:lpstr>
      <vt:lpstr>Как учились раньше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годы, чудесные …</dc:title>
  <dc:creator>Алёна</dc:creator>
  <cp:lastModifiedBy>Алёна</cp:lastModifiedBy>
  <cp:revision>13</cp:revision>
  <dcterms:created xsi:type="dcterms:W3CDTF">2013-02-02T13:45:19Z</dcterms:created>
  <dcterms:modified xsi:type="dcterms:W3CDTF">2013-02-04T19:20:51Z</dcterms:modified>
</cp:coreProperties>
</file>