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57" r:id="rId4"/>
    <p:sldId id="277" r:id="rId5"/>
    <p:sldId id="273" r:id="rId6"/>
    <p:sldId id="269" r:id="rId7"/>
    <p:sldId id="266" r:id="rId8"/>
    <p:sldId id="271" r:id="rId9"/>
    <p:sldId id="275" r:id="rId10"/>
    <p:sldId id="276" r:id="rId11"/>
    <p:sldId id="265" r:id="rId12"/>
    <p:sldId id="289" r:id="rId13"/>
    <p:sldId id="267" r:id="rId14"/>
    <p:sldId id="268" r:id="rId15"/>
    <p:sldId id="278" r:id="rId16"/>
    <p:sldId id="259" r:id="rId17"/>
    <p:sldId id="286" r:id="rId18"/>
    <p:sldId id="284" r:id="rId19"/>
    <p:sldId id="272" r:id="rId20"/>
    <p:sldId id="279" r:id="rId21"/>
    <p:sldId id="285" r:id="rId22"/>
    <p:sldId id="281" r:id="rId23"/>
    <p:sldId id="282" r:id="rId24"/>
    <p:sldId id="288" r:id="rId25"/>
    <p:sldId id="283" r:id="rId26"/>
    <p:sldId id="274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depthPercent val="100"/>
      <c:perspective val="2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Ученик 1</c:v>
                </c:pt>
                <c:pt idx="1">
                  <c:v>Ученик 2</c:v>
                </c:pt>
                <c:pt idx="2">
                  <c:v>Ученик 3</c:v>
                </c:pt>
                <c:pt idx="3">
                  <c:v>Ученик 4</c:v>
                </c:pt>
                <c:pt idx="4">
                  <c:v>Ученик 5</c:v>
                </c:pt>
                <c:pt idx="5">
                  <c:v>Ученик 6</c:v>
                </c:pt>
                <c:pt idx="6">
                  <c:v>Ученик 7</c:v>
                </c:pt>
                <c:pt idx="7">
                  <c:v>Ученик 8</c:v>
                </c:pt>
                <c:pt idx="8">
                  <c:v>Ученик 9</c:v>
                </c:pt>
                <c:pt idx="9">
                  <c:v>Ученик 10</c:v>
                </c:pt>
                <c:pt idx="10">
                  <c:v>Ученик 11</c:v>
                </c:pt>
                <c:pt idx="11">
                  <c:v>Ученик 12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0.2</c:v>
                </c:pt>
                <c:pt idx="1">
                  <c:v>0.30000000000000027</c:v>
                </c:pt>
                <c:pt idx="2">
                  <c:v>0.16000000000000014</c:v>
                </c:pt>
                <c:pt idx="3">
                  <c:v>0.62000000000000055</c:v>
                </c:pt>
                <c:pt idx="4">
                  <c:v>0.58000000000000052</c:v>
                </c:pt>
                <c:pt idx="5">
                  <c:v>0.44000000000000028</c:v>
                </c:pt>
                <c:pt idx="6">
                  <c:v>0.64000000000000068</c:v>
                </c:pt>
                <c:pt idx="7">
                  <c:v>0.32000000000000034</c:v>
                </c:pt>
                <c:pt idx="8">
                  <c:v>0.12000000000000002</c:v>
                </c:pt>
                <c:pt idx="9">
                  <c:v>0.28000000000000008</c:v>
                </c:pt>
                <c:pt idx="10">
                  <c:v>0.56000000000000005</c:v>
                </c:pt>
                <c:pt idx="11">
                  <c:v>0.34000000000000041</c:v>
                </c:pt>
              </c:numCache>
            </c:numRef>
          </c:val>
        </c:ser>
        <c:dLbls/>
        <c:shape val="box"/>
        <c:axId val="150431616"/>
        <c:axId val="150433152"/>
        <c:axId val="0"/>
      </c:bar3DChart>
      <c:catAx>
        <c:axId val="1504316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endParaRPr lang="ru-RU"/>
          </a:p>
        </c:txPr>
        <c:crossAx val="150433152"/>
        <c:crosses val="autoZero"/>
        <c:auto val="1"/>
        <c:lblAlgn val="ctr"/>
        <c:lblOffset val="100"/>
      </c:catAx>
      <c:valAx>
        <c:axId val="150433152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latin typeface="Bookman Old Style" panose="02050604050505020204" pitchFamily="18" charset="0"/>
              </a:defRPr>
            </a:pPr>
            <a:endParaRPr lang="ru-RU"/>
          </a:p>
        </c:txPr>
        <c:crossAx val="150431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7E34D-5365-4E96-9D20-6C697482E009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B7437-8473-4B8E-81B0-876ED628CA4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«Знать – значит уметь!»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26CFE27D-7542-4BE0-A3FD-B6232DA1B3C4}" type="parTrans" cxnId="{E187C29F-54B4-4A71-84D8-CEBEEDEAEE7A}">
      <dgm:prSet/>
      <dgm:spPr/>
      <dgm:t>
        <a:bodyPr/>
        <a:lstStyle/>
        <a:p>
          <a:endParaRPr lang="ru-RU"/>
        </a:p>
      </dgm:t>
    </dgm:pt>
    <dgm:pt modelId="{72CA9659-7748-4576-AE9C-3965F34AF2D6}" type="sibTrans" cxnId="{E187C29F-54B4-4A71-84D8-CEBEEDEAEE7A}">
      <dgm:prSet/>
      <dgm:spPr/>
      <dgm:t>
        <a:bodyPr/>
        <a:lstStyle/>
        <a:p>
          <a:endParaRPr lang="ru-RU"/>
        </a:p>
      </dgm:t>
    </dgm:pt>
    <dgm:pt modelId="{A4D0B5B5-6D4F-461B-A70B-47364DE3FDC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«Уметь – значит знать!»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F82FABD0-D428-4154-B2DD-4BFCC9E17D22}" type="parTrans" cxnId="{79E1EFD4-DB51-4D8B-B35C-7B1735F85945}">
      <dgm:prSet/>
      <dgm:spPr/>
      <dgm:t>
        <a:bodyPr/>
        <a:lstStyle/>
        <a:p>
          <a:endParaRPr lang="ru-RU"/>
        </a:p>
      </dgm:t>
    </dgm:pt>
    <dgm:pt modelId="{114D6F70-B08F-47F5-904C-A73E33BBF812}" type="sibTrans" cxnId="{79E1EFD4-DB51-4D8B-B35C-7B1735F85945}">
      <dgm:prSet/>
      <dgm:spPr/>
      <dgm:t>
        <a:bodyPr/>
        <a:lstStyle/>
        <a:p>
          <a:endParaRPr lang="ru-RU"/>
        </a:p>
      </dgm:t>
    </dgm:pt>
    <dgm:pt modelId="{5D0FF21D-BE8D-4356-A415-729C654469D7}" type="pres">
      <dgm:prSet presAssocID="{DB07E34D-5365-4E96-9D20-6C697482E0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5B9CF1-62D5-4528-A3BF-46C3BEB066C3}" type="pres">
      <dgm:prSet presAssocID="{C04B7437-8473-4B8E-81B0-876ED628CA4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08610-3E6D-4E5E-B69C-181BD242CAE9}" type="pres">
      <dgm:prSet presAssocID="{A4D0B5B5-6D4F-461B-A70B-47364DE3FDC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8DA38-923C-48A6-981C-DAB3988016AF}" type="presOf" srcId="{C04B7437-8473-4B8E-81B0-876ED628CA4C}" destId="{B65B9CF1-62D5-4528-A3BF-46C3BEB066C3}" srcOrd="0" destOrd="0" presId="urn:microsoft.com/office/officeart/2005/8/layout/arrow5"/>
    <dgm:cxn modelId="{58B0FBDF-A97A-496C-B386-8ECBF63FE3B7}" type="presOf" srcId="{A4D0B5B5-6D4F-461B-A70B-47364DE3FDC3}" destId="{28008610-3E6D-4E5E-B69C-181BD242CAE9}" srcOrd="0" destOrd="0" presId="urn:microsoft.com/office/officeart/2005/8/layout/arrow5"/>
    <dgm:cxn modelId="{E187C29F-54B4-4A71-84D8-CEBEEDEAEE7A}" srcId="{DB07E34D-5365-4E96-9D20-6C697482E009}" destId="{C04B7437-8473-4B8E-81B0-876ED628CA4C}" srcOrd="0" destOrd="0" parTransId="{26CFE27D-7542-4BE0-A3FD-B6232DA1B3C4}" sibTransId="{72CA9659-7748-4576-AE9C-3965F34AF2D6}"/>
    <dgm:cxn modelId="{202B5F16-3C1B-4014-ABE1-CBD811E14177}" type="presOf" srcId="{DB07E34D-5365-4E96-9D20-6C697482E009}" destId="{5D0FF21D-BE8D-4356-A415-729C654469D7}" srcOrd="0" destOrd="0" presId="urn:microsoft.com/office/officeart/2005/8/layout/arrow5"/>
    <dgm:cxn modelId="{79E1EFD4-DB51-4D8B-B35C-7B1735F85945}" srcId="{DB07E34D-5365-4E96-9D20-6C697482E009}" destId="{A4D0B5B5-6D4F-461B-A70B-47364DE3FDC3}" srcOrd="1" destOrd="0" parTransId="{F82FABD0-D428-4154-B2DD-4BFCC9E17D22}" sibTransId="{114D6F70-B08F-47F5-904C-A73E33BBF812}"/>
    <dgm:cxn modelId="{EB4E803E-3285-4732-991F-C62B4DF55822}" type="presParOf" srcId="{5D0FF21D-BE8D-4356-A415-729C654469D7}" destId="{B65B9CF1-62D5-4528-A3BF-46C3BEB066C3}" srcOrd="0" destOrd="0" presId="urn:microsoft.com/office/officeart/2005/8/layout/arrow5"/>
    <dgm:cxn modelId="{FE689B26-5FE2-4476-B7DD-53D387A4ADBD}" type="presParOf" srcId="{5D0FF21D-BE8D-4356-A415-729C654469D7}" destId="{28008610-3E6D-4E5E-B69C-181BD242CAE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7E34D-5365-4E96-9D20-6C697482E009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B7437-8473-4B8E-81B0-876ED628CA4C}">
      <dgm:prSet phldrT="[Текст]" custT="1"/>
      <dgm:spPr/>
      <dgm:t>
        <a:bodyPr/>
        <a:lstStyle/>
        <a:p>
          <a:r>
            <a:rPr lang="ru-RU" sz="2800" b="1" dirty="0" smtClean="0">
              <a:latin typeface="Bookman Old Style" panose="02050604050505020204" pitchFamily="18" charset="0"/>
            </a:rPr>
            <a:t>Новые требования ФГОС ООО к результатам обучения</a:t>
          </a:r>
          <a:endParaRPr lang="ru-RU" sz="2800" b="1" dirty="0">
            <a:latin typeface="Bookman Old Style" panose="02050604050505020204" pitchFamily="18" charset="0"/>
          </a:endParaRPr>
        </a:p>
      </dgm:t>
    </dgm:pt>
    <dgm:pt modelId="{26CFE27D-7542-4BE0-A3FD-B6232DA1B3C4}" type="parTrans" cxnId="{E187C29F-54B4-4A71-84D8-CEBEEDEAEE7A}">
      <dgm:prSet/>
      <dgm:spPr/>
      <dgm:t>
        <a:bodyPr/>
        <a:lstStyle/>
        <a:p>
          <a:endParaRPr lang="ru-RU"/>
        </a:p>
      </dgm:t>
    </dgm:pt>
    <dgm:pt modelId="{72CA9659-7748-4576-AE9C-3965F34AF2D6}" type="sibTrans" cxnId="{E187C29F-54B4-4A71-84D8-CEBEEDEAEE7A}">
      <dgm:prSet/>
      <dgm:spPr/>
      <dgm:t>
        <a:bodyPr/>
        <a:lstStyle/>
        <a:p>
          <a:endParaRPr lang="ru-RU"/>
        </a:p>
      </dgm:t>
    </dgm:pt>
    <dgm:pt modelId="{A4D0B5B5-6D4F-461B-A70B-47364DE3FDC3}">
      <dgm:prSet phldrT="[Текст]" custT="1"/>
      <dgm:spPr/>
      <dgm:t>
        <a:bodyPr/>
        <a:lstStyle/>
        <a:p>
          <a:r>
            <a:rPr lang="ru-RU" sz="2800" b="1" dirty="0" smtClean="0">
              <a:effectLst/>
              <a:latin typeface="Bookman Old Style" panose="02050604050505020204" pitchFamily="18" charset="0"/>
            </a:rPr>
            <a:t>Отсутствие педагогической практики, гарантирующей указанные в ФГОС ООО результаты</a:t>
          </a:r>
          <a:endParaRPr lang="ru-RU" sz="2800" b="1" dirty="0">
            <a:effectLst/>
            <a:latin typeface="Bookman Old Style" panose="02050604050505020204" pitchFamily="18" charset="0"/>
          </a:endParaRPr>
        </a:p>
      </dgm:t>
    </dgm:pt>
    <dgm:pt modelId="{F82FABD0-D428-4154-B2DD-4BFCC9E17D22}" type="parTrans" cxnId="{79E1EFD4-DB51-4D8B-B35C-7B1735F85945}">
      <dgm:prSet/>
      <dgm:spPr/>
      <dgm:t>
        <a:bodyPr/>
        <a:lstStyle/>
        <a:p>
          <a:endParaRPr lang="ru-RU"/>
        </a:p>
      </dgm:t>
    </dgm:pt>
    <dgm:pt modelId="{114D6F70-B08F-47F5-904C-A73E33BBF812}" type="sibTrans" cxnId="{79E1EFD4-DB51-4D8B-B35C-7B1735F85945}">
      <dgm:prSet/>
      <dgm:spPr/>
      <dgm:t>
        <a:bodyPr/>
        <a:lstStyle/>
        <a:p>
          <a:endParaRPr lang="ru-RU"/>
        </a:p>
      </dgm:t>
    </dgm:pt>
    <dgm:pt modelId="{2EC4398F-D81F-44ED-8B30-7757A24ED512}" type="pres">
      <dgm:prSet presAssocID="{DB07E34D-5365-4E96-9D20-6C697482E0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AA55B-04F8-40C3-8E0F-D8E8CBEA0929}" type="pres">
      <dgm:prSet presAssocID="{DB07E34D-5365-4E96-9D20-6C697482E009}" presName="divider" presStyleLbl="fgShp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6142D37D-94C3-4D3D-800F-F1A9DE505546}" type="pres">
      <dgm:prSet presAssocID="{C04B7437-8473-4B8E-81B0-876ED628CA4C}" presName="downArrow" presStyleLbl="node1" presStyleIdx="0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21774820-FE61-4F1D-852B-FBD6F3F534D6}" type="pres">
      <dgm:prSet presAssocID="{C04B7437-8473-4B8E-81B0-876ED628CA4C}" presName="downArrowText" presStyleLbl="revTx" presStyleIdx="0" presStyleCnt="2" custScaleX="165621" custLinFactNeighborX="11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92CE7-04D0-4CD4-93E9-4E17AE89EC63}" type="pres">
      <dgm:prSet presAssocID="{A4D0B5B5-6D4F-461B-A70B-47364DE3FDC3}" presName="upArrow" presStyleLbl="node1" presStyleIdx="1" presStyleCnt="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DC15DCDF-BDAC-4AF3-9D56-D1521DCB7903}" type="pres">
      <dgm:prSet presAssocID="{A4D0B5B5-6D4F-461B-A70B-47364DE3FDC3}" presName="upArrowText" presStyleLbl="revTx" presStyleIdx="1" presStyleCnt="2" custScaleX="182027" custLinFactNeighborX="-4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2F525-B812-48E2-9E15-88A8BB18A993}" type="presOf" srcId="{C04B7437-8473-4B8E-81B0-876ED628CA4C}" destId="{21774820-FE61-4F1D-852B-FBD6F3F534D6}" srcOrd="0" destOrd="0" presId="urn:microsoft.com/office/officeart/2005/8/layout/arrow3"/>
    <dgm:cxn modelId="{177943A8-C2C4-4AB5-BAE4-66DCD4884FD1}" type="presOf" srcId="{DB07E34D-5365-4E96-9D20-6C697482E009}" destId="{2EC4398F-D81F-44ED-8B30-7757A24ED512}" srcOrd="0" destOrd="0" presId="urn:microsoft.com/office/officeart/2005/8/layout/arrow3"/>
    <dgm:cxn modelId="{E187C29F-54B4-4A71-84D8-CEBEEDEAEE7A}" srcId="{DB07E34D-5365-4E96-9D20-6C697482E009}" destId="{C04B7437-8473-4B8E-81B0-876ED628CA4C}" srcOrd="0" destOrd="0" parTransId="{26CFE27D-7542-4BE0-A3FD-B6232DA1B3C4}" sibTransId="{72CA9659-7748-4576-AE9C-3965F34AF2D6}"/>
    <dgm:cxn modelId="{79E1EFD4-DB51-4D8B-B35C-7B1735F85945}" srcId="{DB07E34D-5365-4E96-9D20-6C697482E009}" destId="{A4D0B5B5-6D4F-461B-A70B-47364DE3FDC3}" srcOrd="1" destOrd="0" parTransId="{F82FABD0-D428-4154-B2DD-4BFCC9E17D22}" sibTransId="{114D6F70-B08F-47F5-904C-A73E33BBF812}"/>
    <dgm:cxn modelId="{899C8160-1D11-4D31-BE88-C7E9F549F807}" type="presOf" srcId="{A4D0B5B5-6D4F-461B-A70B-47364DE3FDC3}" destId="{DC15DCDF-BDAC-4AF3-9D56-D1521DCB7903}" srcOrd="0" destOrd="0" presId="urn:microsoft.com/office/officeart/2005/8/layout/arrow3"/>
    <dgm:cxn modelId="{C4F9000C-20C8-48F1-ADD8-4A5EDD74E526}" type="presParOf" srcId="{2EC4398F-D81F-44ED-8B30-7757A24ED512}" destId="{D83AA55B-04F8-40C3-8E0F-D8E8CBEA0929}" srcOrd="0" destOrd="0" presId="urn:microsoft.com/office/officeart/2005/8/layout/arrow3"/>
    <dgm:cxn modelId="{476D89C6-B8EA-4A48-B977-1776A0717813}" type="presParOf" srcId="{2EC4398F-D81F-44ED-8B30-7757A24ED512}" destId="{6142D37D-94C3-4D3D-800F-F1A9DE505546}" srcOrd="1" destOrd="0" presId="urn:microsoft.com/office/officeart/2005/8/layout/arrow3"/>
    <dgm:cxn modelId="{BD2AE186-BF4D-4259-A302-852A37B38581}" type="presParOf" srcId="{2EC4398F-D81F-44ED-8B30-7757A24ED512}" destId="{21774820-FE61-4F1D-852B-FBD6F3F534D6}" srcOrd="2" destOrd="0" presId="urn:microsoft.com/office/officeart/2005/8/layout/arrow3"/>
    <dgm:cxn modelId="{65F63F98-F8BD-448A-831D-EAECEA24C1D4}" type="presParOf" srcId="{2EC4398F-D81F-44ED-8B30-7757A24ED512}" destId="{8A392CE7-04D0-4CD4-93E9-4E17AE89EC63}" srcOrd="3" destOrd="0" presId="urn:microsoft.com/office/officeart/2005/8/layout/arrow3"/>
    <dgm:cxn modelId="{DC256CC1-D0BC-4F12-AE70-B2BCEC59D8CF}" type="presParOf" srcId="{2EC4398F-D81F-44ED-8B30-7757A24ED512}" destId="{DC15DCDF-BDAC-4AF3-9D56-D1521DCB790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FB85B-3C9F-45BA-AA07-6CE88AE9BA3A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929E73B-DEC8-4A16-8EDF-155250937E09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800" b="1" i="1" dirty="0" smtClean="0">
              <a:latin typeface="Bookman Old Style" pitchFamily="18" charset="0"/>
            </a:rPr>
            <a:t>Будет знать: </a:t>
          </a:r>
          <a:endParaRPr lang="ru-RU" sz="1800" b="1" dirty="0">
            <a:latin typeface="Bookman Old Style" pitchFamily="18" charset="0"/>
          </a:endParaRPr>
        </a:p>
      </dgm:t>
    </dgm:pt>
    <dgm:pt modelId="{B439A7C3-C7ED-45FB-859B-733EDA99271A}" type="parTrans" cxnId="{12E5B088-D623-4CF9-9D95-DECA90B9BF6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A781ACD2-6696-47EC-B646-40A44795304C}" type="sibTrans" cxnId="{12E5B088-D623-4CF9-9D95-DECA90B9BF6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AFD672F9-E881-45C0-BD16-B674898A7183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понятие «семейный бюджет» (структуру, ключевые признаки)</a:t>
          </a:r>
        </a:p>
      </dgm:t>
    </dgm:pt>
    <dgm:pt modelId="{A5627664-4CED-4387-9408-746EE468F3B8}" type="parTrans" cxnId="{B69C8303-80E0-49DA-A99B-6D8AE3F5CA8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3476BD7C-3EF8-461D-B8B3-365079C639B6}" type="sibTrans" cxnId="{B69C8303-80E0-49DA-A99B-6D8AE3F5CA8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D0BB2E0B-AAC4-442B-B7AF-AADC5708580F}">
      <dgm:prSet custT="1"/>
      <dgm:spPr/>
      <dgm:t>
        <a:bodyPr anchor="t" anchorCtr="0"/>
        <a:lstStyle/>
        <a:p>
          <a:pPr>
            <a:lnSpc>
              <a:spcPct val="80000"/>
            </a:lnSpc>
          </a:pPr>
          <a:r>
            <a:rPr lang="ru-RU" sz="1800" b="1" i="1" dirty="0" smtClean="0">
              <a:latin typeface="Bookman Old Style" pitchFamily="18" charset="0"/>
            </a:rPr>
            <a:t>Научится:</a:t>
          </a:r>
          <a:endParaRPr lang="ru-RU" sz="1800" b="1" dirty="0">
            <a:latin typeface="Bookman Old Style" pitchFamily="18" charset="0"/>
          </a:endParaRPr>
        </a:p>
      </dgm:t>
    </dgm:pt>
    <dgm:pt modelId="{38D7FCEA-F758-41FC-99A1-53B96E4B2B60}" type="parTrans" cxnId="{E2F9549C-AAB9-43A9-9723-0C873C37D2F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C84C177F-AE69-4318-B34B-260B1BB391B2}" type="sibTrans" cxnId="{E2F9549C-AAB9-43A9-9723-0C873C37D2F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15EB110A-9F8B-4672-BA38-2789874D8109}">
      <dgm:prSet custT="1"/>
      <dgm:spPr/>
      <dgm:t>
        <a:bodyPr anchor="t" anchorCtr="0"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определять понятие «семейный бюджет»</a:t>
          </a:r>
          <a:endParaRPr lang="ru-RU" sz="1600" dirty="0">
            <a:latin typeface="Bookman Old Style" pitchFamily="18" charset="0"/>
          </a:endParaRPr>
        </a:p>
      </dgm:t>
    </dgm:pt>
    <dgm:pt modelId="{1D21F00B-34F1-4D26-9BA0-C24800B7A44D}" type="parTrans" cxnId="{B0BAFB41-A1B8-4961-913B-781A96C626B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576783F1-3F67-420A-9BAE-A846082D6496}" type="sibTrans" cxnId="{B0BAFB41-A1B8-4961-913B-781A96C626B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DE4EF24F-27BD-4BA8-811E-FCFDF68F6447}">
      <dgm:prSet custT="1"/>
      <dgm:spPr/>
      <dgm:t>
        <a:bodyPr anchor="t" anchorCtr="0"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проводить анкетирование по заданной схеме</a:t>
          </a:r>
          <a:endParaRPr lang="ru-RU" sz="1600" dirty="0">
            <a:latin typeface="Bookman Old Style" pitchFamily="18" charset="0"/>
          </a:endParaRPr>
        </a:p>
      </dgm:t>
    </dgm:pt>
    <dgm:pt modelId="{F464B230-58D4-4911-8EC0-655C66D41589}" type="parTrans" cxnId="{5241F832-924D-4215-BDDF-9797FCB7BEC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99374377-B855-4B68-8602-15AE9E4D9331}" type="sibTrans" cxnId="{5241F832-924D-4215-BDDF-9797FCB7BEC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3C649E0E-5422-4073-9741-F4C4E923F491}">
      <dgm:prSet custT="1"/>
      <dgm:spPr/>
      <dgm:t>
        <a:bodyPr anchor="t" anchorCtr="0"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составлять бюджет своей семьи на месяц (на основе усвоенного способа составления структуры семейного бюджета, используя имеющуюся информацию)</a:t>
          </a:r>
          <a:endParaRPr lang="ru-RU" sz="1600" dirty="0">
            <a:latin typeface="Bookman Old Style" pitchFamily="18" charset="0"/>
          </a:endParaRPr>
        </a:p>
      </dgm:t>
    </dgm:pt>
    <dgm:pt modelId="{FEC2F7D7-9896-4559-BCCD-4FF6F4D0F7AA}" type="parTrans" cxnId="{43FF5A3F-44FB-4EFD-BCF0-77916144B87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BA9BF12D-933A-4922-BE0B-453B0911F089}" type="sibTrans" cxnId="{43FF5A3F-44FB-4EFD-BCF0-77916144B87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05C5980C-A0CB-4680-B24E-2BAE8D1AF314}">
      <dgm:prSet custT="1"/>
      <dgm:spPr/>
      <dgm:t>
        <a:bodyPr anchor="t" anchorCtr="0"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взаимодействовать с группой (предлагать группе свои идеи, относиться к идеям других членов группы, выслушивать других членов группы)</a:t>
          </a:r>
          <a:endParaRPr lang="ru-RU" sz="1600" dirty="0">
            <a:latin typeface="Bookman Old Style" pitchFamily="18" charset="0"/>
          </a:endParaRPr>
        </a:p>
      </dgm:t>
    </dgm:pt>
    <dgm:pt modelId="{DCFE7AEB-A3C3-48ED-B3C5-B0CFE9B3C5D3}" type="parTrans" cxnId="{8C6DF92D-AFCE-4252-98DD-DF726FFEE6A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879AC1FC-C2C6-4F4F-A8B0-BDAF7DD751EA}" type="sibTrans" cxnId="{8C6DF92D-AFCE-4252-98DD-DF726FFEE6A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66003113-2C6D-48B5-8B21-93C0813926D4}">
      <dgm:prSet custT="1"/>
      <dgm:spPr/>
      <dgm:t>
        <a:bodyPr anchor="t" anchorCtr="0"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оценивать действия партнёров</a:t>
          </a:r>
          <a:endParaRPr lang="ru-RU" sz="1600" dirty="0">
            <a:latin typeface="Bookman Old Style" pitchFamily="18" charset="0"/>
          </a:endParaRPr>
        </a:p>
      </dgm:t>
    </dgm:pt>
    <dgm:pt modelId="{03A46B42-9903-44B7-8115-EF180507078E}" type="parTrans" cxnId="{9D65204A-5A88-426A-832F-0C58E99819D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D354D065-27CB-453A-9076-936289572DBE}" type="sibTrans" cxnId="{9D65204A-5A88-426A-832F-0C58E99819D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D68EF8FD-7084-4C91-814A-1486B02B7399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ru-RU" sz="1800" b="1" i="1" dirty="0" smtClean="0">
              <a:latin typeface="Bookman Old Style" pitchFamily="18" charset="0"/>
            </a:rPr>
            <a:t>Получит возможность</a:t>
          </a:r>
          <a:r>
            <a:rPr lang="ru-RU" sz="1800" b="1" dirty="0" smtClean="0">
              <a:latin typeface="Bookman Old Style" pitchFamily="18" charset="0"/>
            </a:rPr>
            <a:t> </a:t>
          </a:r>
          <a:r>
            <a:rPr lang="ru-RU" sz="1800" dirty="0" smtClean="0">
              <a:latin typeface="Bookman Old Style" pitchFamily="18" charset="0"/>
            </a:rPr>
            <a:t>для формирования универсальных учебных действий:</a:t>
          </a:r>
          <a:endParaRPr lang="ru-RU" sz="1800" dirty="0">
            <a:latin typeface="Bookman Old Style" pitchFamily="18" charset="0"/>
          </a:endParaRPr>
        </a:p>
      </dgm:t>
    </dgm:pt>
    <dgm:pt modelId="{68A86DA4-FC90-41BF-A5A1-656511B630D0}" type="parTrans" cxnId="{ACE31DA1-12CB-400D-BB49-DCE711B07A1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C1C1D444-0449-4618-A7F2-0E4CF7D4164E}" type="sibTrans" cxnId="{ACE31DA1-12CB-400D-BB49-DCE711B07A1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58BE1C57-6D0F-4687-AB52-640426D13D69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Умение создавать, применять и преобразовывать знаки и символы, модели и схемы для решения учебных и познавательных задач</a:t>
          </a:r>
          <a:endParaRPr lang="ru-RU" sz="1600" dirty="0">
            <a:latin typeface="Bookman Old Style" pitchFamily="18" charset="0"/>
          </a:endParaRPr>
        </a:p>
      </dgm:t>
    </dgm:pt>
    <dgm:pt modelId="{4B6A7F74-1C43-4DD5-8BB6-0ADFEA91D109}" type="parTrans" cxnId="{FFB370D5-9CE6-4536-B87C-AE17D40D874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87878B8A-A235-4DBC-8B13-BCF4FD407A7A}" type="sibTrans" cxnId="{FFB370D5-9CE6-4536-B87C-AE17D40D874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2FFA465C-3715-43D2-803E-87E6D22CA7BA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Умение соотносить свои действия с планируемыми результатами, осуществлять контроль своей деятельности в процессе достижения результата,</a:t>
          </a:r>
          <a:endParaRPr lang="ru-RU" sz="1600" dirty="0">
            <a:latin typeface="Bookman Old Style" pitchFamily="18" charset="0"/>
          </a:endParaRPr>
        </a:p>
      </dgm:t>
    </dgm:pt>
    <dgm:pt modelId="{E5357DC0-59A7-4329-B3B8-70D64DC83E36}" type="parTrans" cxnId="{6B374D36-5498-4517-B9F4-D3548045C56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2FE3B112-5EBF-4B41-823A-C12DD1DA3ABC}" type="sibTrans" cxnId="{6B374D36-5498-4517-B9F4-D3548045C56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52F433BC-297D-4E7C-9B13-FF8FA35C0DBD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600" dirty="0" smtClean="0">
              <a:latin typeface="Bookman Old Style" pitchFamily="18" charset="0"/>
            </a:rPr>
            <a:t>Умение оценивать правильность выполнения учебной задачи,  собственные возможности её решения</a:t>
          </a:r>
          <a:endParaRPr lang="ru-RU" sz="1600" dirty="0">
            <a:latin typeface="Bookman Old Style" pitchFamily="18" charset="0"/>
          </a:endParaRPr>
        </a:p>
      </dgm:t>
    </dgm:pt>
    <dgm:pt modelId="{FC0293C6-6A4E-4DCA-BAF8-C8B0EE6FB261}" type="parTrans" cxnId="{53C66108-B868-4CCA-9EAB-639AEBE24A5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E2453A90-FCA2-436F-90B7-9B2FEE4C6948}" type="sibTrans" cxnId="{53C66108-B868-4CCA-9EAB-639AEBE24A5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Bookman Old Style" pitchFamily="18" charset="0"/>
          </a:endParaRPr>
        </a:p>
      </dgm:t>
    </dgm:pt>
    <dgm:pt modelId="{F4F81B1B-B38D-4B57-A0EB-3FD2F9BB6D75}" type="pres">
      <dgm:prSet presAssocID="{A18FB85B-3C9F-45BA-AA07-6CE88AE9BA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D71A8-FF99-4355-B457-9A9CEB3995BF}" type="pres">
      <dgm:prSet presAssocID="{2929E73B-DEC8-4A16-8EDF-155250937E09}" presName="comp" presStyleCnt="0"/>
      <dgm:spPr/>
    </dgm:pt>
    <dgm:pt modelId="{88CAF77E-DFD5-4796-B2BC-CDF0AB963020}" type="pres">
      <dgm:prSet presAssocID="{2929E73B-DEC8-4A16-8EDF-155250937E09}" presName="box" presStyleLbl="node1" presStyleIdx="0" presStyleCnt="3" custScaleY="82769" custLinFactNeighborY="5344"/>
      <dgm:spPr/>
      <dgm:t>
        <a:bodyPr/>
        <a:lstStyle/>
        <a:p>
          <a:endParaRPr lang="ru-RU"/>
        </a:p>
      </dgm:t>
    </dgm:pt>
    <dgm:pt modelId="{606AC2E9-00CD-44E9-9859-432AA6893347}" type="pres">
      <dgm:prSet presAssocID="{2929E73B-DEC8-4A16-8EDF-155250937E09}" presName="img" presStyleLbl="fgImgPlace1" presStyleIdx="0" presStyleCnt="3" custLinFactNeighborY="76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9E1613-4032-4CA0-B175-8398ECABED79}" type="pres">
      <dgm:prSet presAssocID="{2929E73B-DEC8-4A16-8EDF-155250937E0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5B158-5377-413B-8641-CEBAADC20D0F}" type="pres">
      <dgm:prSet presAssocID="{A781ACD2-6696-47EC-B646-40A44795304C}" presName="spacer" presStyleCnt="0"/>
      <dgm:spPr/>
    </dgm:pt>
    <dgm:pt modelId="{4B6252D8-2207-4190-9A3D-E6E7B88A03B8}" type="pres">
      <dgm:prSet presAssocID="{D0BB2E0B-AAC4-442B-B7AF-AADC5708580F}" presName="comp" presStyleCnt="0"/>
      <dgm:spPr/>
    </dgm:pt>
    <dgm:pt modelId="{134659A1-66D9-49D0-B09B-8535C88743D8}" type="pres">
      <dgm:prSet presAssocID="{D0BB2E0B-AAC4-442B-B7AF-AADC5708580F}" presName="box" presStyleLbl="node1" presStyleIdx="1" presStyleCnt="3" custScaleY="142446" custLinFactNeighborY="-397"/>
      <dgm:spPr/>
      <dgm:t>
        <a:bodyPr/>
        <a:lstStyle/>
        <a:p>
          <a:endParaRPr lang="ru-RU"/>
        </a:p>
      </dgm:t>
    </dgm:pt>
    <dgm:pt modelId="{055229DB-EB08-4A0D-A22D-1796B332322C}" type="pres">
      <dgm:prSet presAssocID="{D0BB2E0B-AAC4-442B-B7AF-AADC5708580F}" presName="img" presStyleLbl="fgImgPlace1" presStyleIdx="1" presStyleCnt="3" custLinFactNeighborY="-122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DD2BA3-3BDB-400F-93AC-5CE27441BE5E}" type="pres">
      <dgm:prSet presAssocID="{D0BB2E0B-AAC4-442B-B7AF-AADC5708580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72B38-1D03-4CAE-B969-E5D9C9E3B611}" type="pres">
      <dgm:prSet presAssocID="{C84C177F-AE69-4318-B34B-260B1BB391B2}" presName="spacer" presStyleCnt="0"/>
      <dgm:spPr/>
    </dgm:pt>
    <dgm:pt modelId="{419B4153-BBED-4164-8CEC-4A83A212AF0E}" type="pres">
      <dgm:prSet presAssocID="{D68EF8FD-7084-4C91-814A-1486B02B7399}" presName="comp" presStyleCnt="0"/>
      <dgm:spPr/>
    </dgm:pt>
    <dgm:pt modelId="{DAD2E883-1528-41FF-B9ED-AF3A7D7F3A57}" type="pres">
      <dgm:prSet presAssocID="{D68EF8FD-7084-4C91-814A-1486B02B7399}" presName="box" presStyleLbl="node1" presStyleIdx="2" presStyleCnt="3" custScaleY="148051" custLinFactNeighborY="-3673"/>
      <dgm:spPr/>
      <dgm:t>
        <a:bodyPr/>
        <a:lstStyle/>
        <a:p>
          <a:endParaRPr lang="ru-RU"/>
        </a:p>
      </dgm:t>
    </dgm:pt>
    <dgm:pt modelId="{3221EB47-B58F-4916-B5F9-0D296B4EA40C}" type="pres">
      <dgm:prSet presAssocID="{D68EF8FD-7084-4C91-814A-1486B02B739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05A9075-3E46-41D1-B6B6-1B85E4BE1DC4}" type="pres">
      <dgm:prSet presAssocID="{D68EF8FD-7084-4C91-814A-1486B02B739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51CCA-65CA-4F2C-80D2-D96C7ED221FD}" type="presOf" srcId="{66003113-2C6D-48B5-8B21-93C0813926D4}" destId="{134659A1-66D9-49D0-B09B-8535C88743D8}" srcOrd="0" destOrd="5" presId="urn:microsoft.com/office/officeart/2005/8/layout/vList4#1"/>
    <dgm:cxn modelId="{B0E7FE18-3AE8-4577-A609-312E65336348}" type="presOf" srcId="{D0BB2E0B-AAC4-442B-B7AF-AADC5708580F}" destId="{0DDD2BA3-3BDB-400F-93AC-5CE27441BE5E}" srcOrd="1" destOrd="0" presId="urn:microsoft.com/office/officeart/2005/8/layout/vList4#1"/>
    <dgm:cxn modelId="{B69C8303-80E0-49DA-A99B-6D8AE3F5CA8B}" srcId="{2929E73B-DEC8-4A16-8EDF-155250937E09}" destId="{AFD672F9-E881-45C0-BD16-B674898A7183}" srcOrd="0" destOrd="0" parTransId="{A5627664-4CED-4387-9408-746EE468F3B8}" sibTransId="{3476BD7C-3EF8-461D-B8B3-365079C639B6}"/>
    <dgm:cxn modelId="{728BE30A-692A-48CA-BEFD-1CEC473B6B55}" type="presOf" srcId="{D68EF8FD-7084-4C91-814A-1486B02B7399}" destId="{005A9075-3E46-41D1-B6B6-1B85E4BE1DC4}" srcOrd="1" destOrd="0" presId="urn:microsoft.com/office/officeart/2005/8/layout/vList4#1"/>
    <dgm:cxn modelId="{43FF5A3F-44FB-4EFD-BCF0-77916144B87C}" srcId="{D0BB2E0B-AAC4-442B-B7AF-AADC5708580F}" destId="{3C649E0E-5422-4073-9741-F4C4E923F491}" srcOrd="2" destOrd="0" parTransId="{FEC2F7D7-9896-4559-BCCD-4FF6F4D0F7AA}" sibTransId="{BA9BF12D-933A-4922-BE0B-453B0911F089}"/>
    <dgm:cxn modelId="{12E5B088-D623-4CF9-9D95-DECA90B9BF60}" srcId="{A18FB85B-3C9F-45BA-AA07-6CE88AE9BA3A}" destId="{2929E73B-DEC8-4A16-8EDF-155250937E09}" srcOrd="0" destOrd="0" parTransId="{B439A7C3-C7ED-45FB-859B-733EDA99271A}" sibTransId="{A781ACD2-6696-47EC-B646-40A44795304C}"/>
    <dgm:cxn modelId="{8C6DF92D-AFCE-4252-98DD-DF726FFEE6A7}" srcId="{D0BB2E0B-AAC4-442B-B7AF-AADC5708580F}" destId="{05C5980C-A0CB-4680-B24E-2BAE8D1AF314}" srcOrd="3" destOrd="0" parTransId="{DCFE7AEB-A3C3-48ED-B3C5-B0CFE9B3C5D3}" sibTransId="{879AC1FC-C2C6-4F4F-A8B0-BDAF7DD751EA}"/>
    <dgm:cxn modelId="{044423AF-40E7-4A9C-9E93-12FDC5511473}" type="presOf" srcId="{DE4EF24F-27BD-4BA8-811E-FCFDF68F6447}" destId="{134659A1-66D9-49D0-B09B-8535C88743D8}" srcOrd="0" destOrd="2" presId="urn:microsoft.com/office/officeart/2005/8/layout/vList4#1"/>
    <dgm:cxn modelId="{4419AC41-8264-4642-8926-0D658ABE57B4}" type="presOf" srcId="{66003113-2C6D-48B5-8B21-93C0813926D4}" destId="{0DDD2BA3-3BDB-400F-93AC-5CE27441BE5E}" srcOrd="1" destOrd="5" presId="urn:microsoft.com/office/officeart/2005/8/layout/vList4#1"/>
    <dgm:cxn modelId="{5241F832-924D-4215-BDDF-9797FCB7BEC6}" srcId="{D0BB2E0B-AAC4-442B-B7AF-AADC5708580F}" destId="{DE4EF24F-27BD-4BA8-811E-FCFDF68F6447}" srcOrd="1" destOrd="0" parTransId="{F464B230-58D4-4911-8EC0-655C66D41589}" sibTransId="{99374377-B855-4B68-8602-15AE9E4D9331}"/>
    <dgm:cxn modelId="{496B0F54-D5AB-46DE-8D5A-EB9F75B02CBE}" type="presOf" srcId="{3C649E0E-5422-4073-9741-F4C4E923F491}" destId="{0DDD2BA3-3BDB-400F-93AC-5CE27441BE5E}" srcOrd="1" destOrd="3" presId="urn:microsoft.com/office/officeart/2005/8/layout/vList4#1"/>
    <dgm:cxn modelId="{E2F9549C-AAB9-43A9-9723-0C873C37D2F7}" srcId="{A18FB85B-3C9F-45BA-AA07-6CE88AE9BA3A}" destId="{D0BB2E0B-AAC4-442B-B7AF-AADC5708580F}" srcOrd="1" destOrd="0" parTransId="{38D7FCEA-F758-41FC-99A1-53B96E4B2B60}" sibTransId="{C84C177F-AE69-4318-B34B-260B1BB391B2}"/>
    <dgm:cxn modelId="{97B4286E-497E-41D0-A62F-166CF07679B2}" type="presOf" srcId="{2929E73B-DEC8-4A16-8EDF-155250937E09}" destId="{919E1613-4032-4CA0-B175-8398ECABED79}" srcOrd="1" destOrd="0" presId="urn:microsoft.com/office/officeart/2005/8/layout/vList4#1"/>
    <dgm:cxn modelId="{6B374D36-5498-4517-B9F4-D3548045C56B}" srcId="{D68EF8FD-7084-4C91-814A-1486B02B7399}" destId="{2FFA465C-3715-43D2-803E-87E6D22CA7BA}" srcOrd="1" destOrd="0" parTransId="{E5357DC0-59A7-4329-B3B8-70D64DC83E36}" sibTransId="{2FE3B112-5EBF-4B41-823A-C12DD1DA3ABC}"/>
    <dgm:cxn modelId="{AB0798EA-BBDA-4CEA-BEBC-73D16345DD99}" type="presOf" srcId="{DE4EF24F-27BD-4BA8-811E-FCFDF68F6447}" destId="{0DDD2BA3-3BDB-400F-93AC-5CE27441BE5E}" srcOrd="1" destOrd="2" presId="urn:microsoft.com/office/officeart/2005/8/layout/vList4#1"/>
    <dgm:cxn modelId="{FFB370D5-9CE6-4536-B87C-AE17D40D8742}" srcId="{D68EF8FD-7084-4C91-814A-1486B02B7399}" destId="{58BE1C57-6D0F-4687-AB52-640426D13D69}" srcOrd="0" destOrd="0" parTransId="{4B6A7F74-1C43-4DD5-8BB6-0ADFEA91D109}" sibTransId="{87878B8A-A235-4DBC-8B13-BCF4FD407A7A}"/>
    <dgm:cxn modelId="{65142C3C-921A-4B98-B4AE-2BC4D3F37CBB}" type="presOf" srcId="{05C5980C-A0CB-4680-B24E-2BAE8D1AF314}" destId="{134659A1-66D9-49D0-B09B-8535C88743D8}" srcOrd="0" destOrd="4" presId="urn:microsoft.com/office/officeart/2005/8/layout/vList4#1"/>
    <dgm:cxn modelId="{35729A73-9BCC-4E87-B00D-43585628B509}" type="presOf" srcId="{2FFA465C-3715-43D2-803E-87E6D22CA7BA}" destId="{005A9075-3E46-41D1-B6B6-1B85E4BE1DC4}" srcOrd="1" destOrd="2" presId="urn:microsoft.com/office/officeart/2005/8/layout/vList4#1"/>
    <dgm:cxn modelId="{F6DC7079-EA1D-4262-A5E7-BF78C42AA457}" type="presOf" srcId="{D0BB2E0B-AAC4-442B-B7AF-AADC5708580F}" destId="{134659A1-66D9-49D0-B09B-8535C88743D8}" srcOrd="0" destOrd="0" presId="urn:microsoft.com/office/officeart/2005/8/layout/vList4#1"/>
    <dgm:cxn modelId="{74D6C8B3-33B7-4BBC-AA07-61ED470627B8}" type="presOf" srcId="{2FFA465C-3715-43D2-803E-87E6D22CA7BA}" destId="{DAD2E883-1528-41FF-B9ED-AF3A7D7F3A57}" srcOrd="0" destOrd="2" presId="urn:microsoft.com/office/officeart/2005/8/layout/vList4#1"/>
    <dgm:cxn modelId="{62FB73D9-F8CB-4DC6-AE85-AB528A9CC04C}" type="presOf" srcId="{15EB110A-9F8B-4672-BA38-2789874D8109}" destId="{0DDD2BA3-3BDB-400F-93AC-5CE27441BE5E}" srcOrd="1" destOrd="1" presId="urn:microsoft.com/office/officeart/2005/8/layout/vList4#1"/>
    <dgm:cxn modelId="{CAF35E8B-7EB8-4932-B45A-DFA58702069D}" type="presOf" srcId="{58BE1C57-6D0F-4687-AB52-640426D13D69}" destId="{DAD2E883-1528-41FF-B9ED-AF3A7D7F3A57}" srcOrd="0" destOrd="1" presId="urn:microsoft.com/office/officeart/2005/8/layout/vList4#1"/>
    <dgm:cxn modelId="{EB9ACB0F-B777-464A-8AF0-A1846466DF3C}" type="presOf" srcId="{58BE1C57-6D0F-4687-AB52-640426D13D69}" destId="{005A9075-3E46-41D1-B6B6-1B85E4BE1DC4}" srcOrd="1" destOrd="1" presId="urn:microsoft.com/office/officeart/2005/8/layout/vList4#1"/>
    <dgm:cxn modelId="{A474C0DD-0075-4B97-A24C-B632768E525F}" type="presOf" srcId="{15EB110A-9F8B-4672-BA38-2789874D8109}" destId="{134659A1-66D9-49D0-B09B-8535C88743D8}" srcOrd="0" destOrd="1" presId="urn:microsoft.com/office/officeart/2005/8/layout/vList4#1"/>
    <dgm:cxn modelId="{ACE31DA1-12CB-400D-BB49-DCE711B07A16}" srcId="{A18FB85B-3C9F-45BA-AA07-6CE88AE9BA3A}" destId="{D68EF8FD-7084-4C91-814A-1486B02B7399}" srcOrd="2" destOrd="0" parTransId="{68A86DA4-FC90-41BF-A5A1-656511B630D0}" sibTransId="{C1C1D444-0449-4618-A7F2-0E4CF7D4164E}"/>
    <dgm:cxn modelId="{B0BAFB41-A1B8-4961-913B-781A96C626B9}" srcId="{D0BB2E0B-AAC4-442B-B7AF-AADC5708580F}" destId="{15EB110A-9F8B-4672-BA38-2789874D8109}" srcOrd="0" destOrd="0" parTransId="{1D21F00B-34F1-4D26-9BA0-C24800B7A44D}" sibTransId="{576783F1-3F67-420A-9BAE-A846082D6496}"/>
    <dgm:cxn modelId="{53C66108-B868-4CCA-9EAB-639AEBE24A57}" srcId="{D68EF8FD-7084-4C91-814A-1486B02B7399}" destId="{52F433BC-297D-4E7C-9B13-FF8FA35C0DBD}" srcOrd="2" destOrd="0" parTransId="{FC0293C6-6A4E-4DCA-BAF8-C8B0EE6FB261}" sibTransId="{E2453A90-FCA2-436F-90B7-9B2FEE4C6948}"/>
    <dgm:cxn modelId="{11B10C5A-32BF-40FC-8A00-00DDCA1102BE}" type="presOf" srcId="{AFD672F9-E881-45C0-BD16-B674898A7183}" destId="{919E1613-4032-4CA0-B175-8398ECABED79}" srcOrd="1" destOrd="1" presId="urn:microsoft.com/office/officeart/2005/8/layout/vList4#1"/>
    <dgm:cxn modelId="{8BC74776-D990-4063-B2E5-5F307D1C2DF8}" type="presOf" srcId="{D68EF8FD-7084-4C91-814A-1486B02B7399}" destId="{DAD2E883-1528-41FF-B9ED-AF3A7D7F3A57}" srcOrd="0" destOrd="0" presId="urn:microsoft.com/office/officeart/2005/8/layout/vList4#1"/>
    <dgm:cxn modelId="{FDAD9B47-1505-407A-807B-F389BBD7F071}" type="presOf" srcId="{05C5980C-A0CB-4680-B24E-2BAE8D1AF314}" destId="{0DDD2BA3-3BDB-400F-93AC-5CE27441BE5E}" srcOrd="1" destOrd="4" presId="urn:microsoft.com/office/officeart/2005/8/layout/vList4#1"/>
    <dgm:cxn modelId="{6E9968EE-8303-45AE-A8B2-ED300C4C8306}" type="presOf" srcId="{AFD672F9-E881-45C0-BD16-B674898A7183}" destId="{88CAF77E-DFD5-4796-B2BC-CDF0AB963020}" srcOrd="0" destOrd="1" presId="urn:microsoft.com/office/officeart/2005/8/layout/vList4#1"/>
    <dgm:cxn modelId="{0A904AD3-15D7-4A9E-AE40-6C49A3C9C75A}" type="presOf" srcId="{3C649E0E-5422-4073-9741-F4C4E923F491}" destId="{134659A1-66D9-49D0-B09B-8535C88743D8}" srcOrd="0" destOrd="3" presId="urn:microsoft.com/office/officeart/2005/8/layout/vList4#1"/>
    <dgm:cxn modelId="{8BD74FEC-6837-42F1-A221-1B2A6B2BE63F}" type="presOf" srcId="{52F433BC-297D-4E7C-9B13-FF8FA35C0DBD}" destId="{DAD2E883-1528-41FF-B9ED-AF3A7D7F3A57}" srcOrd="0" destOrd="3" presId="urn:microsoft.com/office/officeart/2005/8/layout/vList4#1"/>
    <dgm:cxn modelId="{107D96B9-6C34-4D0F-BF58-4736FAF5F1D8}" type="presOf" srcId="{A18FB85B-3C9F-45BA-AA07-6CE88AE9BA3A}" destId="{F4F81B1B-B38D-4B57-A0EB-3FD2F9BB6D75}" srcOrd="0" destOrd="0" presId="urn:microsoft.com/office/officeart/2005/8/layout/vList4#1"/>
    <dgm:cxn modelId="{6E1872C7-F744-4BE0-865F-51DA47D311DF}" type="presOf" srcId="{52F433BC-297D-4E7C-9B13-FF8FA35C0DBD}" destId="{005A9075-3E46-41D1-B6B6-1B85E4BE1DC4}" srcOrd="1" destOrd="3" presId="urn:microsoft.com/office/officeart/2005/8/layout/vList4#1"/>
    <dgm:cxn modelId="{10C9BB8D-75BC-4F60-920C-75E3CA15A51A}" type="presOf" srcId="{2929E73B-DEC8-4A16-8EDF-155250937E09}" destId="{88CAF77E-DFD5-4796-B2BC-CDF0AB963020}" srcOrd="0" destOrd="0" presId="urn:microsoft.com/office/officeart/2005/8/layout/vList4#1"/>
    <dgm:cxn modelId="{9D65204A-5A88-426A-832F-0C58E99819D2}" srcId="{D0BB2E0B-AAC4-442B-B7AF-AADC5708580F}" destId="{66003113-2C6D-48B5-8B21-93C0813926D4}" srcOrd="4" destOrd="0" parTransId="{03A46B42-9903-44B7-8115-EF180507078E}" sibTransId="{D354D065-27CB-453A-9076-936289572DBE}"/>
    <dgm:cxn modelId="{6D3DF0DC-E5C5-440E-A769-FE6ED8D6BC0A}" type="presParOf" srcId="{F4F81B1B-B38D-4B57-A0EB-3FD2F9BB6D75}" destId="{213D71A8-FF99-4355-B457-9A9CEB3995BF}" srcOrd="0" destOrd="0" presId="urn:microsoft.com/office/officeart/2005/8/layout/vList4#1"/>
    <dgm:cxn modelId="{08D87514-85FC-4A69-A900-DF48A7C2A15A}" type="presParOf" srcId="{213D71A8-FF99-4355-B457-9A9CEB3995BF}" destId="{88CAF77E-DFD5-4796-B2BC-CDF0AB963020}" srcOrd="0" destOrd="0" presId="urn:microsoft.com/office/officeart/2005/8/layout/vList4#1"/>
    <dgm:cxn modelId="{9AC14254-1C95-4C5C-91D5-837E282CA766}" type="presParOf" srcId="{213D71A8-FF99-4355-B457-9A9CEB3995BF}" destId="{606AC2E9-00CD-44E9-9859-432AA6893347}" srcOrd="1" destOrd="0" presId="urn:microsoft.com/office/officeart/2005/8/layout/vList4#1"/>
    <dgm:cxn modelId="{7543BA1A-EE14-4715-AE98-8A10BA0B73C9}" type="presParOf" srcId="{213D71A8-FF99-4355-B457-9A9CEB3995BF}" destId="{919E1613-4032-4CA0-B175-8398ECABED79}" srcOrd="2" destOrd="0" presId="urn:microsoft.com/office/officeart/2005/8/layout/vList4#1"/>
    <dgm:cxn modelId="{AB44E7AD-741D-41A7-AE63-534A426F923F}" type="presParOf" srcId="{F4F81B1B-B38D-4B57-A0EB-3FD2F9BB6D75}" destId="{CAF5B158-5377-413B-8641-CEBAADC20D0F}" srcOrd="1" destOrd="0" presId="urn:microsoft.com/office/officeart/2005/8/layout/vList4#1"/>
    <dgm:cxn modelId="{4ED87541-5F54-4574-87BB-4A5478DBA8D7}" type="presParOf" srcId="{F4F81B1B-B38D-4B57-A0EB-3FD2F9BB6D75}" destId="{4B6252D8-2207-4190-9A3D-E6E7B88A03B8}" srcOrd="2" destOrd="0" presId="urn:microsoft.com/office/officeart/2005/8/layout/vList4#1"/>
    <dgm:cxn modelId="{66742DF3-F22E-4BD8-B52D-DBFBAD4F5ADF}" type="presParOf" srcId="{4B6252D8-2207-4190-9A3D-E6E7B88A03B8}" destId="{134659A1-66D9-49D0-B09B-8535C88743D8}" srcOrd="0" destOrd="0" presId="urn:microsoft.com/office/officeart/2005/8/layout/vList4#1"/>
    <dgm:cxn modelId="{2779E2CC-8714-4794-AFE3-E36F3B425DA4}" type="presParOf" srcId="{4B6252D8-2207-4190-9A3D-E6E7B88A03B8}" destId="{055229DB-EB08-4A0D-A22D-1796B332322C}" srcOrd="1" destOrd="0" presId="urn:microsoft.com/office/officeart/2005/8/layout/vList4#1"/>
    <dgm:cxn modelId="{1E2B19EB-28A0-4723-A707-23C02EE06FAF}" type="presParOf" srcId="{4B6252D8-2207-4190-9A3D-E6E7B88A03B8}" destId="{0DDD2BA3-3BDB-400F-93AC-5CE27441BE5E}" srcOrd="2" destOrd="0" presId="urn:microsoft.com/office/officeart/2005/8/layout/vList4#1"/>
    <dgm:cxn modelId="{05D35F2A-6C27-4B93-8CA5-B238C54BE877}" type="presParOf" srcId="{F4F81B1B-B38D-4B57-A0EB-3FD2F9BB6D75}" destId="{31672B38-1D03-4CAE-B969-E5D9C9E3B611}" srcOrd="3" destOrd="0" presId="urn:microsoft.com/office/officeart/2005/8/layout/vList4#1"/>
    <dgm:cxn modelId="{591B204A-A99A-4877-9866-16AC796B258F}" type="presParOf" srcId="{F4F81B1B-B38D-4B57-A0EB-3FD2F9BB6D75}" destId="{419B4153-BBED-4164-8CEC-4A83A212AF0E}" srcOrd="4" destOrd="0" presId="urn:microsoft.com/office/officeart/2005/8/layout/vList4#1"/>
    <dgm:cxn modelId="{DC24B529-B1C5-4D4B-855B-C99907CABFE3}" type="presParOf" srcId="{419B4153-BBED-4164-8CEC-4A83A212AF0E}" destId="{DAD2E883-1528-41FF-B9ED-AF3A7D7F3A57}" srcOrd="0" destOrd="0" presId="urn:microsoft.com/office/officeart/2005/8/layout/vList4#1"/>
    <dgm:cxn modelId="{EF0BD7C2-AA48-45E8-8D37-A0CD640DA8FA}" type="presParOf" srcId="{419B4153-BBED-4164-8CEC-4A83A212AF0E}" destId="{3221EB47-B58F-4916-B5F9-0D296B4EA40C}" srcOrd="1" destOrd="0" presId="urn:microsoft.com/office/officeart/2005/8/layout/vList4#1"/>
    <dgm:cxn modelId="{5A4B4644-CE17-4022-990A-28C1B91BF6CB}" type="presParOf" srcId="{419B4153-BBED-4164-8CEC-4A83A212AF0E}" destId="{005A9075-3E46-41D1-B6B6-1B85E4BE1DC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12F79C-A0BB-4B40-9CED-BDAF71AF7215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7824C-AB9E-4922-AB80-B50607DD7CC9}">
      <dgm:prSet custT="1"/>
      <dgm:spPr/>
      <dgm:t>
        <a:bodyPr/>
        <a:lstStyle/>
        <a:p>
          <a:r>
            <a:rPr lang="ru-RU" sz="3600" b="1" dirty="0" smtClean="0">
              <a:latin typeface="Bookman Old Style" panose="02050604050505020204" pitchFamily="18" charset="0"/>
            </a:rPr>
            <a:t>1</a:t>
          </a:r>
          <a:endParaRPr lang="ru-RU" sz="3600" dirty="0">
            <a:latin typeface="Bookman Old Style" panose="02050604050505020204" pitchFamily="18" charset="0"/>
          </a:endParaRPr>
        </a:p>
      </dgm:t>
    </dgm:pt>
    <dgm:pt modelId="{26F01F0C-AD63-4295-8000-19C238169CC3}" type="parTrans" cxnId="{19B66C4C-F19B-4F84-A074-37A65826CD03}">
      <dgm:prSet/>
      <dgm:spPr/>
      <dgm:t>
        <a:bodyPr/>
        <a:lstStyle/>
        <a:p>
          <a:endParaRPr lang="ru-RU" sz="3600">
            <a:latin typeface="Bookman Old Style" panose="02050604050505020204" pitchFamily="18" charset="0"/>
          </a:endParaRPr>
        </a:p>
      </dgm:t>
    </dgm:pt>
    <dgm:pt modelId="{463131AA-2BF8-4FBD-9930-901639989A33}" type="sibTrans" cxnId="{19B66C4C-F19B-4F84-A074-37A65826CD03}">
      <dgm:prSet/>
      <dgm:spPr/>
      <dgm:t>
        <a:bodyPr/>
        <a:lstStyle/>
        <a:p>
          <a:endParaRPr lang="ru-RU" sz="3600">
            <a:latin typeface="Bookman Old Style" panose="02050604050505020204" pitchFamily="18" charset="0"/>
          </a:endParaRPr>
        </a:p>
      </dgm:t>
    </dgm:pt>
    <dgm:pt modelId="{5A12490D-0BC1-406D-86B7-1AC3B1E650FE}">
      <dgm:prSet custT="1"/>
      <dgm:spPr/>
      <dgm:t>
        <a:bodyPr/>
        <a:lstStyle/>
        <a:p>
          <a:r>
            <a:rPr lang="ru-RU" sz="3600" b="1" dirty="0" smtClean="0">
              <a:latin typeface="Bookman Old Style" panose="02050604050505020204" pitchFamily="18" charset="0"/>
            </a:rPr>
            <a:t>3</a:t>
          </a:r>
          <a:endParaRPr lang="ru-RU" sz="3600" dirty="0">
            <a:latin typeface="Bookman Old Style" panose="02050604050505020204" pitchFamily="18" charset="0"/>
          </a:endParaRPr>
        </a:p>
      </dgm:t>
    </dgm:pt>
    <dgm:pt modelId="{330CB352-EAB9-428B-80F6-DAFDA76A1151}" type="parTrans" cxnId="{5C68023C-FB56-401D-9FCA-35C208DF0768}">
      <dgm:prSet/>
      <dgm:spPr/>
      <dgm:t>
        <a:bodyPr/>
        <a:lstStyle/>
        <a:p>
          <a:endParaRPr lang="ru-RU" sz="3600">
            <a:latin typeface="Bookman Old Style" panose="02050604050505020204" pitchFamily="18" charset="0"/>
          </a:endParaRPr>
        </a:p>
      </dgm:t>
    </dgm:pt>
    <dgm:pt modelId="{AD3D6415-0D03-417E-B82B-E00DE1781FC9}" type="sibTrans" cxnId="{5C68023C-FB56-401D-9FCA-35C208DF0768}">
      <dgm:prSet/>
      <dgm:spPr/>
      <dgm:t>
        <a:bodyPr/>
        <a:lstStyle/>
        <a:p>
          <a:endParaRPr lang="ru-RU" sz="3600">
            <a:latin typeface="Bookman Old Style" panose="02050604050505020204" pitchFamily="18" charset="0"/>
          </a:endParaRPr>
        </a:p>
      </dgm:t>
    </dgm:pt>
    <dgm:pt modelId="{345DDC33-5F90-4E7D-A440-787D9E61AC1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latin typeface="Bookman Old Style" panose="02050604050505020204" pitchFamily="18" charset="0"/>
            </a:rPr>
            <a:t>Вызов</a:t>
          </a:r>
          <a:endParaRPr lang="ru-RU" sz="3600" dirty="0">
            <a:latin typeface="Bookman Old Style" panose="02050604050505020204" pitchFamily="18" charset="0"/>
          </a:endParaRPr>
        </a:p>
      </dgm:t>
    </dgm:pt>
    <dgm:pt modelId="{52624B94-BC71-42A0-9B9D-4320454A41D0}" type="parTrans" cxnId="{B9F94093-4B21-4923-B1C7-BCF02F7E18A2}">
      <dgm:prSet/>
      <dgm:spPr/>
      <dgm:t>
        <a:bodyPr/>
        <a:lstStyle/>
        <a:p>
          <a:endParaRPr lang="ru-RU" sz="3600">
            <a:latin typeface="Bookman Old Style" panose="02050604050505020204" pitchFamily="18" charset="0"/>
          </a:endParaRPr>
        </a:p>
      </dgm:t>
    </dgm:pt>
    <dgm:pt modelId="{033F1BA5-C6E6-4720-B9FD-386230F2FA3E}" type="sibTrans" cxnId="{B9F94093-4B21-4923-B1C7-BCF02F7E18A2}">
      <dgm:prSet/>
      <dgm:spPr/>
      <dgm:t>
        <a:bodyPr/>
        <a:lstStyle/>
        <a:p>
          <a:endParaRPr lang="ru-RU" sz="3600">
            <a:latin typeface="Bookman Old Style" panose="02050604050505020204" pitchFamily="18" charset="0"/>
          </a:endParaRPr>
        </a:p>
      </dgm:t>
    </dgm:pt>
    <dgm:pt modelId="{424FC436-2E63-476D-B844-FDED65EBD3B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latin typeface="Bookman Old Style" panose="02050604050505020204" pitchFamily="18" charset="0"/>
            </a:rPr>
            <a:t>Рефлексия</a:t>
          </a:r>
          <a:endParaRPr lang="ru-RU" sz="3600" dirty="0">
            <a:latin typeface="Bookman Old Style" panose="02050604050505020204" pitchFamily="18" charset="0"/>
          </a:endParaRPr>
        </a:p>
      </dgm:t>
    </dgm:pt>
    <dgm:pt modelId="{B2319BB9-430D-48E4-84EC-1719C6726D40}" type="parTrans" cxnId="{3E1BA768-D754-47E4-93BD-6E4828F36082}">
      <dgm:prSet/>
      <dgm:spPr/>
      <dgm:t>
        <a:bodyPr/>
        <a:lstStyle/>
        <a:p>
          <a:endParaRPr lang="ru-RU" sz="3600">
            <a:latin typeface="Bookman Old Style" panose="02050604050505020204" pitchFamily="18" charset="0"/>
          </a:endParaRPr>
        </a:p>
      </dgm:t>
    </dgm:pt>
    <dgm:pt modelId="{078EA9CA-0AA9-4F4A-92FA-F9D1FB897CF4}" type="sibTrans" cxnId="{3E1BA768-D754-47E4-93BD-6E4828F36082}">
      <dgm:prSet/>
      <dgm:spPr/>
      <dgm:t>
        <a:bodyPr/>
        <a:lstStyle/>
        <a:p>
          <a:endParaRPr lang="ru-RU" sz="3600">
            <a:latin typeface="Bookman Old Style" panose="02050604050505020204" pitchFamily="18" charset="0"/>
          </a:endParaRPr>
        </a:p>
      </dgm:t>
    </dgm:pt>
    <dgm:pt modelId="{DC967777-2F1A-4FFC-8404-9E18DA3BFC9D}">
      <dgm:prSet custT="1"/>
      <dgm:spPr/>
      <dgm:t>
        <a:bodyPr/>
        <a:lstStyle/>
        <a:p>
          <a:r>
            <a:rPr lang="ru-RU" sz="3600" b="1" dirty="0" smtClean="0">
              <a:latin typeface="Bookman Old Style" panose="02050604050505020204" pitchFamily="18" charset="0"/>
            </a:rPr>
            <a:t>2</a:t>
          </a:r>
          <a:endParaRPr lang="ru-RU" sz="3600" dirty="0">
            <a:latin typeface="Bookman Old Style" panose="02050604050505020204" pitchFamily="18" charset="0"/>
          </a:endParaRPr>
        </a:p>
      </dgm:t>
    </dgm:pt>
    <dgm:pt modelId="{E83A37E0-1967-4B77-A2C1-2BB4235B257F}" type="parTrans" cxnId="{0E23E6D0-CD7D-45E4-AFCB-5780B649C7B8}">
      <dgm:prSet/>
      <dgm:spPr/>
      <dgm:t>
        <a:bodyPr/>
        <a:lstStyle/>
        <a:p>
          <a:endParaRPr lang="ru-RU" sz="3600"/>
        </a:p>
      </dgm:t>
    </dgm:pt>
    <dgm:pt modelId="{C5B6CF8F-04D9-42D9-AD18-33F838BC57A9}" type="sibTrans" cxnId="{0E23E6D0-CD7D-45E4-AFCB-5780B649C7B8}">
      <dgm:prSet/>
      <dgm:spPr/>
      <dgm:t>
        <a:bodyPr/>
        <a:lstStyle/>
        <a:p>
          <a:endParaRPr lang="ru-RU" sz="3600"/>
        </a:p>
      </dgm:t>
    </dgm:pt>
    <dgm:pt modelId="{B96DE8D4-9E88-4AE3-B5AB-D915DA48039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latin typeface="Bookman Old Style" panose="02050604050505020204" pitchFamily="18" charset="0"/>
            </a:rPr>
            <a:t>Осмысление</a:t>
          </a:r>
          <a:endParaRPr lang="ru-RU" sz="3600" dirty="0">
            <a:latin typeface="Bookman Old Style" panose="02050604050505020204" pitchFamily="18" charset="0"/>
          </a:endParaRPr>
        </a:p>
      </dgm:t>
    </dgm:pt>
    <dgm:pt modelId="{3BB22B94-4AFA-49FA-BAE5-0465526AA310}" type="parTrans" cxnId="{351507C8-6540-47B7-8FB9-55FDA76FA4E8}">
      <dgm:prSet/>
      <dgm:spPr/>
      <dgm:t>
        <a:bodyPr/>
        <a:lstStyle/>
        <a:p>
          <a:endParaRPr lang="ru-RU" sz="3600"/>
        </a:p>
      </dgm:t>
    </dgm:pt>
    <dgm:pt modelId="{57E5F31F-2946-4A06-B683-261AE706A01C}" type="sibTrans" cxnId="{351507C8-6540-47B7-8FB9-55FDA76FA4E8}">
      <dgm:prSet/>
      <dgm:spPr/>
      <dgm:t>
        <a:bodyPr/>
        <a:lstStyle/>
        <a:p>
          <a:endParaRPr lang="ru-RU" sz="3600"/>
        </a:p>
      </dgm:t>
    </dgm:pt>
    <dgm:pt modelId="{8050EB8D-7256-4219-BEA0-875CDD69FCCC}" type="pres">
      <dgm:prSet presAssocID="{3612F79C-A0BB-4B40-9CED-BDAF71AF72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900C2-0A1B-4EE2-833F-62E8921F8BAE}" type="pres">
      <dgm:prSet presAssocID="{E2C7824C-AB9E-4922-AB80-B50607DD7CC9}" presName="composite" presStyleCnt="0"/>
      <dgm:spPr/>
    </dgm:pt>
    <dgm:pt modelId="{745F53B5-B82F-4FD9-BA0D-D8647AA9F86E}" type="pres">
      <dgm:prSet presAssocID="{E2C7824C-AB9E-4922-AB80-B50607DD7CC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778A4-8F42-4951-AF3C-3EA4F71D3E61}" type="pres">
      <dgm:prSet presAssocID="{E2C7824C-AB9E-4922-AB80-B50607DD7CC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ADC08-2D96-4D59-8ADD-203560F2FF02}" type="pres">
      <dgm:prSet presAssocID="{463131AA-2BF8-4FBD-9930-901639989A33}" presName="sp" presStyleCnt="0"/>
      <dgm:spPr/>
    </dgm:pt>
    <dgm:pt modelId="{EFE2C998-A786-4335-BFD5-937EDE889653}" type="pres">
      <dgm:prSet presAssocID="{DC967777-2F1A-4FFC-8404-9E18DA3BFC9D}" presName="composite" presStyleCnt="0"/>
      <dgm:spPr/>
    </dgm:pt>
    <dgm:pt modelId="{1F1887F8-41CF-4DEF-A755-4C2148F318AC}" type="pres">
      <dgm:prSet presAssocID="{DC967777-2F1A-4FFC-8404-9E18DA3BFC9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2BF17-6F71-4346-8B52-7B4EF1EE6F3F}" type="pres">
      <dgm:prSet presAssocID="{DC967777-2F1A-4FFC-8404-9E18DA3BFC9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BAD85-C09F-48FD-9216-FE0038555EB2}" type="pres">
      <dgm:prSet presAssocID="{C5B6CF8F-04D9-42D9-AD18-33F838BC57A9}" presName="sp" presStyleCnt="0"/>
      <dgm:spPr/>
    </dgm:pt>
    <dgm:pt modelId="{63BBC2A8-FD74-4CF7-95B3-82F3E7F7CA79}" type="pres">
      <dgm:prSet presAssocID="{5A12490D-0BC1-406D-86B7-1AC3B1E650FE}" presName="composite" presStyleCnt="0"/>
      <dgm:spPr/>
    </dgm:pt>
    <dgm:pt modelId="{A10C39C3-17FE-4916-B28A-A3FC0725D618}" type="pres">
      <dgm:prSet presAssocID="{5A12490D-0BC1-406D-86B7-1AC3B1E650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65AF4-C6F0-463F-A921-7F45F308181A}" type="pres">
      <dgm:prSet presAssocID="{5A12490D-0BC1-406D-86B7-1AC3B1E650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507C8-6540-47B7-8FB9-55FDA76FA4E8}" srcId="{DC967777-2F1A-4FFC-8404-9E18DA3BFC9D}" destId="{B96DE8D4-9E88-4AE3-B5AB-D915DA48039D}" srcOrd="0" destOrd="0" parTransId="{3BB22B94-4AFA-49FA-BAE5-0465526AA310}" sibTransId="{57E5F31F-2946-4A06-B683-261AE706A01C}"/>
    <dgm:cxn modelId="{89292B53-B509-4B53-881E-BF59244F5677}" type="presOf" srcId="{424FC436-2E63-476D-B844-FDED65EBD3B2}" destId="{1E865AF4-C6F0-463F-A921-7F45F308181A}" srcOrd="0" destOrd="0" presId="urn:microsoft.com/office/officeart/2005/8/layout/chevron2"/>
    <dgm:cxn modelId="{5EABF5E5-9CB8-44B3-AF27-E4AD02E2369F}" type="presOf" srcId="{E2C7824C-AB9E-4922-AB80-B50607DD7CC9}" destId="{745F53B5-B82F-4FD9-BA0D-D8647AA9F86E}" srcOrd="0" destOrd="0" presId="urn:microsoft.com/office/officeart/2005/8/layout/chevron2"/>
    <dgm:cxn modelId="{0E23E6D0-CD7D-45E4-AFCB-5780B649C7B8}" srcId="{3612F79C-A0BB-4B40-9CED-BDAF71AF7215}" destId="{DC967777-2F1A-4FFC-8404-9E18DA3BFC9D}" srcOrd="1" destOrd="0" parTransId="{E83A37E0-1967-4B77-A2C1-2BB4235B257F}" sibTransId="{C5B6CF8F-04D9-42D9-AD18-33F838BC57A9}"/>
    <dgm:cxn modelId="{676C9CB1-5DC6-46D9-9483-AEBB122031AC}" type="presOf" srcId="{DC967777-2F1A-4FFC-8404-9E18DA3BFC9D}" destId="{1F1887F8-41CF-4DEF-A755-4C2148F318AC}" srcOrd="0" destOrd="0" presId="urn:microsoft.com/office/officeart/2005/8/layout/chevron2"/>
    <dgm:cxn modelId="{70F7C060-6F26-4D4C-B2F8-11AEAAA2CB13}" type="presOf" srcId="{345DDC33-5F90-4E7D-A440-787D9E61AC14}" destId="{1E3778A4-8F42-4951-AF3C-3EA4F71D3E61}" srcOrd="0" destOrd="0" presId="urn:microsoft.com/office/officeart/2005/8/layout/chevron2"/>
    <dgm:cxn modelId="{B9F94093-4B21-4923-B1C7-BCF02F7E18A2}" srcId="{E2C7824C-AB9E-4922-AB80-B50607DD7CC9}" destId="{345DDC33-5F90-4E7D-A440-787D9E61AC14}" srcOrd="0" destOrd="0" parTransId="{52624B94-BC71-42A0-9B9D-4320454A41D0}" sibTransId="{033F1BA5-C6E6-4720-B9FD-386230F2FA3E}"/>
    <dgm:cxn modelId="{5C68023C-FB56-401D-9FCA-35C208DF0768}" srcId="{3612F79C-A0BB-4B40-9CED-BDAF71AF7215}" destId="{5A12490D-0BC1-406D-86B7-1AC3B1E650FE}" srcOrd="2" destOrd="0" parTransId="{330CB352-EAB9-428B-80F6-DAFDA76A1151}" sibTransId="{AD3D6415-0D03-417E-B82B-E00DE1781FC9}"/>
    <dgm:cxn modelId="{3E1BA768-D754-47E4-93BD-6E4828F36082}" srcId="{5A12490D-0BC1-406D-86B7-1AC3B1E650FE}" destId="{424FC436-2E63-476D-B844-FDED65EBD3B2}" srcOrd="0" destOrd="0" parTransId="{B2319BB9-430D-48E4-84EC-1719C6726D40}" sibTransId="{078EA9CA-0AA9-4F4A-92FA-F9D1FB897CF4}"/>
    <dgm:cxn modelId="{1EE3B6B8-D665-41D0-BC07-1784B5A77A68}" type="presOf" srcId="{B96DE8D4-9E88-4AE3-B5AB-D915DA48039D}" destId="{68F2BF17-6F71-4346-8B52-7B4EF1EE6F3F}" srcOrd="0" destOrd="0" presId="urn:microsoft.com/office/officeart/2005/8/layout/chevron2"/>
    <dgm:cxn modelId="{3F2AFD4F-0182-47C7-84F9-85093BB04F8A}" type="presOf" srcId="{5A12490D-0BC1-406D-86B7-1AC3B1E650FE}" destId="{A10C39C3-17FE-4916-B28A-A3FC0725D618}" srcOrd="0" destOrd="0" presId="urn:microsoft.com/office/officeart/2005/8/layout/chevron2"/>
    <dgm:cxn modelId="{25A876A9-D12A-40DD-BA7E-E32D2198DC87}" type="presOf" srcId="{3612F79C-A0BB-4B40-9CED-BDAF71AF7215}" destId="{8050EB8D-7256-4219-BEA0-875CDD69FCCC}" srcOrd="0" destOrd="0" presId="urn:microsoft.com/office/officeart/2005/8/layout/chevron2"/>
    <dgm:cxn modelId="{19B66C4C-F19B-4F84-A074-37A65826CD03}" srcId="{3612F79C-A0BB-4B40-9CED-BDAF71AF7215}" destId="{E2C7824C-AB9E-4922-AB80-B50607DD7CC9}" srcOrd="0" destOrd="0" parTransId="{26F01F0C-AD63-4295-8000-19C238169CC3}" sibTransId="{463131AA-2BF8-4FBD-9930-901639989A33}"/>
    <dgm:cxn modelId="{2BA00E73-BB70-46AE-848B-3DF34DF0734A}" type="presParOf" srcId="{8050EB8D-7256-4219-BEA0-875CDD69FCCC}" destId="{039900C2-0A1B-4EE2-833F-62E8921F8BAE}" srcOrd="0" destOrd="0" presId="urn:microsoft.com/office/officeart/2005/8/layout/chevron2"/>
    <dgm:cxn modelId="{D762B74F-4AD4-48FD-8610-BFC24405E232}" type="presParOf" srcId="{039900C2-0A1B-4EE2-833F-62E8921F8BAE}" destId="{745F53B5-B82F-4FD9-BA0D-D8647AA9F86E}" srcOrd="0" destOrd="0" presId="urn:microsoft.com/office/officeart/2005/8/layout/chevron2"/>
    <dgm:cxn modelId="{5BA1FFDC-6D94-436F-9CB5-5EF8EBB9C611}" type="presParOf" srcId="{039900C2-0A1B-4EE2-833F-62E8921F8BAE}" destId="{1E3778A4-8F42-4951-AF3C-3EA4F71D3E61}" srcOrd="1" destOrd="0" presId="urn:microsoft.com/office/officeart/2005/8/layout/chevron2"/>
    <dgm:cxn modelId="{4810432A-5B8E-4007-8E97-D5346F0EEC20}" type="presParOf" srcId="{8050EB8D-7256-4219-BEA0-875CDD69FCCC}" destId="{9CFADC08-2D96-4D59-8ADD-203560F2FF02}" srcOrd="1" destOrd="0" presId="urn:microsoft.com/office/officeart/2005/8/layout/chevron2"/>
    <dgm:cxn modelId="{60F12D6E-99D9-40A2-95DA-E2A48A2769A3}" type="presParOf" srcId="{8050EB8D-7256-4219-BEA0-875CDD69FCCC}" destId="{EFE2C998-A786-4335-BFD5-937EDE889653}" srcOrd="2" destOrd="0" presId="urn:microsoft.com/office/officeart/2005/8/layout/chevron2"/>
    <dgm:cxn modelId="{12D04DE4-260B-42B9-BC32-311FB7A2A1E2}" type="presParOf" srcId="{EFE2C998-A786-4335-BFD5-937EDE889653}" destId="{1F1887F8-41CF-4DEF-A755-4C2148F318AC}" srcOrd="0" destOrd="0" presId="urn:microsoft.com/office/officeart/2005/8/layout/chevron2"/>
    <dgm:cxn modelId="{111727B0-EB25-4266-B157-37F82296488C}" type="presParOf" srcId="{EFE2C998-A786-4335-BFD5-937EDE889653}" destId="{68F2BF17-6F71-4346-8B52-7B4EF1EE6F3F}" srcOrd="1" destOrd="0" presId="urn:microsoft.com/office/officeart/2005/8/layout/chevron2"/>
    <dgm:cxn modelId="{13F84DC4-51E2-492C-8C1F-0882DEB26356}" type="presParOf" srcId="{8050EB8D-7256-4219-BEA0-875CDD69FCCC}" destId="{9CFBAD85-C09F-48FD-9216-FE0038555EB2}" srcOrd="3" destOrd="0" presId="urn:microsoft.com/office/officeart/2005/8/layout/chevron2"/>
    <dgm:cxn modelId="{EECD49C1-206F-460A-A4B2-94DB02D37910}" type="presParOf" srcId="{8050EB8D-7256-4219-BEA0-875CDD69FCCC}" destId="{63BBC2A8-FD74-4CF7-95B3-82F3E7F7CA79}" srcOrd="4" destOrd="0" presId="urn:microsoft.com/office/officeart/2005/8/layout/chevron2"/>
    <dgm:cxn modelId="{8FA4CEEE-B1C8-4B51-A272-997694BC14D9}" type="presParOf" srcId="{63BBC2A8-FD74-4CF7-95B3-82F3E7F7CA79}" destId="{A10C39C3-17FE-4916-B28A-A3FC0725D618}" srcOrd="0" destOrd="0" presId="urn:microsoft.com/office/officeart/2005/8/layout/chevron2"/>
    <dgm:cxn modelId="{99C961ED-EEFF-4C96-8FDE-22D0AE82C3F4}" type="presParOf" srcId="{63BBC2A8-FD74-4CF7-95B3-82F3E7F7CA79}" destId="{1E865AF4-C6F0-463F-A921-7F45F30818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12F79C-A0BB-4B40-9CED-BDAF71AF7215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7824C-AB9E-4922-AB80-B50607DD7CC9}">
      <dgm:prSet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1</a:t>
          </a:r>
          <a:endParaRPr lang="ru-RU" dirty="0">
            <a:latin typeface="Bookman Old Style" panose="02050604050505020204" pitchFamily="18" charset="0"/>
          </a:endParaRPr>
        </a:p>
      </dgm:t>
    </dgm:pt>
    <dgm:pt modelId="{26F01F0C-AD63-4295-8000-19C238169CC3}" type="parTrans" cxnId="{19B66C4C-F19B-4F84-A074-37A65826CD0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63131AA-2BF8-4FBD-9930-901639989A33}" type="sibTrans" cxnId="{19B66C4C-F19B-4F84-A074-37A65826CD0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5A12490D-0BC1-406D-86B7-1AC3B1E650FE}">
      <dgm:prSet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3</a:t>
          </a:r>
          <a:endParaRPr lang="ru-RU" dirty="0">
            <a:latin typeface="Bookman Old Style" panose="02050604050505020204" pitchFamily="18" charset="0"/>
          </a:endParaRPr>
        </a:p>
      </dgm:t>
    </dgm:pt>
    <dgm:pt modelId="{330CB352-EAB9-428B-80F6-DAFDA76A1151}" type="parTrans" cxnId="{5C68023C-FB56-401D-9FCA-35C208DF076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AD3D6415-0D03-417E-B82B-E00DE1781FC9}" type="sibTrans" cxnId="{5C68023C-FB56-401D-9FCA-35C208DF0768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0998483-93FC-4068-B9C7-79F65D27BF59}">
      <dgm:prSet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4</a:t>
          </a:r>
          <a:endParaRPr lang="ru-RU" dirty="0">
            <a:latin typeface="Bookman Old Style" panose="02050604050505020204" pitchFamily="18" charset="0"/>
          </a:endParaRPr>
        </a:p>
      </dgm:t>
    </dgm:pt>
    <dgm:pt modelId="{ABFE8E33-E83D-4721-BAC8-48E29F4155AA}" type="parTrans" cxnId="{5BA89665-204C-4CD2-88BE-EF1B427C88F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FD2DA28-4C14-4321-9B60-B9E0CA85446B}" type="sibTrans" cxnId="{5BA89665-204C-4CD2-88BE-EF1B427C88F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345DDC33-5F90-4E7D-A440-787D9E61AC1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Bookman Old Style" panose="02050604050505020204" pitchFamily="18" charset="0"/>
            </a:rPr>
            <a:t>Стимул</a:t>
          </a:r>
          <a:r>
            <a:rPr lang="ru-RU" sz="2000" dirty="0" smtClean="0">
              <a:latin typeface="Bookman Old Style" panose="02050604050505020204" pitchFamily="18" charset="0"/>
            </a:rPr>
            <a:t> (погружает в контекст задания и мотивирует на его выполнение). 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52624B94-BC71-42A0-9B9D-4320454A41D0}" type="parTrans" cxnId="{B9F94093-4B21-4923-B1C7-BCF02F7E18A2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33F1BA5-C6E6-4720-B9FD-386230F2FA3E}" type="sibTrans" cxnId="{B9F94093-4B21-4923-B1C7-BCF02F7E18A2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24FC436-2E63-476D-B844-FDED65EBD3B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Bookman Old Style" panose="02050604050505020204" pitchFamily="18" charset="0"/>
            </a:rPr>
            <a:t>Источник информации</a:t>
          </a:r>
          <a:r>
            <a:rPr lang="ru-RU" sz="2000" dirty="0" smtClean="0">
              <a:latin typeface="Bookman Old Style" panose="02050604050505020204" pitchFamily="18" charset="0"/>
            </a:rPr>
            <a:t> (содержит информацию, необходимую для успешной деятельности учащегося по выполнению задания).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B2319BB9-430D-48E4-84EC-1719C6726D40}" type="parTrans" cxnId="{3E1BA768-D754-47E4-93BD-6E4828F36082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78EA9CA-0AA9-4F4A-92FA-F9D1FB897CF4}" type="sibTrans" cxnId="{3E1BA768-D754-47E4-93BD-6E4828F36082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C25E596-5B7B-4B60-9E42-18E52B2DD11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Bookman Old Style" panose="02050604050505020204" pitchFamily="18" charset="0"/>
            </a:rPr>
            <a:t>Инструмент проверки</a:t>
          </a:r>
          <a:r>
            <a:rPr lang="ru-RU" sz="2000" dirty="0" smtClean="0">
              <a:latin typeface="Bookman Old Style" panose="02050604050505020204" pitchFamily="18" charset="0"/>
            </a:rPr>
            <a:t> (задаёт способы и критерии оценивания результата). 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568912E4-C895-4CC6-9292-D1616B71B0CD}" type="parTrans" cxnId="{E079DE39-3831-43A3-8B86-2F3F7728593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A177774C-E727-44D7-B167-CC0AAB2CEE00}" type="sibTrans" cxnId="{E079DE39-3831-43A3-8B86-2F3F7728593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C967777-2F1A-4FFC-8404-9E18DA3BFC9D}">
      <dgm:prSet custT="1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2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E83A37E0-1967-4B77-A2C1-2BB4235B257F}" type="parTrans" cxnId="{0E23E6D0-CD7D-45E4-AFCB-5780B649C7B8}">
      <dgm:prSet/>
      <dgm:spPr/>
      <dgm:t>
        <a:bodyPr/>
        <a:lstStyle/>
        <a:p>
          <a:endParaRPr lang="ru-RU"/>
        </a:p>
      </dgm:t>
    </dgm:pt>
    <dgm:pt modelId="{C5B6CF8F-04D9-42D9-AD18-33F838BC57A9}" type="sibTrans" cxnId="{0E23E6D0-CD7D-45E4-AFCB-5780B649C7B8}">
      <dgm:prSet/>
      <dgm:spPr/>
      <dgm:t>
        <a:bodyPr/>
        <a:lstStyle/>
        <a:p>
          <a:endParaRPr lang="ru-RU"/>
        </a:p>
      </dgm:t>
    </dgm:pt>
    <dgm:pt modelId="{B96DE8D4-9E88-4AE3-B5AB-D915DA48039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Bookman Old Style" panose="02050604050505020204" pitchFamily="18" charset="0"/>
            </a:rPr>
            <a:t>Задачная формулировка</a:t>
          </a:r>
          <a:r>
            <a:rPr lang="ru-RU" sz="2000" dirty="0" smtClean="0">
              <a:latin typeface="Bookman Old Style" panose="02050604050505020204" pitchFamily="18" charset="0"/>
            </a:rPr>
            <a:t> (точно указывает на деятельность учащегося, необходимую для выполнения задания). 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3BB22B94-4AFA-49FA-BAE5-0465526AA310}" type="parTrans" cxnId="{351507C8-6540-47B7-8FB9-55FDA76FA4E8}">
      <dgm:prSet/>
      <dgm:spPr/>
      <dgm:t>
        <a:bodyPr/>
        <a:lstStyle/>
        <a:p>
          <a:endParaRPr lang="ru-RU"/>
        </a:p>
      </dgm:t>
    </dgm:pt>
    <dgm:pt modelId="{57E5F31F-2946-4A06-B683-261AE706A01C}" type="sibTrans" cxnId="{351507C8-6540-47B7-8FB9-55FDA76FA4E8}">
      <dgm:prSet/>
      <dgm:spPr/>
      <dgm:t>
        <a:bodyPr/>
        <a:lstStyle/>
        <a:p>
          <a:endParaRPr lang="ru-RU"/>
        </a:p>
      </dgm:t>
    </dgm:pt>
    <dgm:pt modelId="{8050EB8D-7256-4219-BEA0-875CDD69FCCC}" type="pres">
      <dgm:prSet presAssocID="{3612F79C-A0BB-4B40-9CED-BDAF71AF72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900C2-0A1B-4EE2-833F-62E8921F8BAE}" type="pres">
      <dgm:prSet presAssocID="{E2C7824C-AB9E-4922-AB80-B50607DD7CC9}" presName="composite" presStyleCnt="0"/>
      <dgm:spPr/>
    </dgm:pt>
    <dgm:pt modelId="{745F53B5-B82F-4FD9-BA0D-D8647AA9F86E}" type="pres">
      <dgm:prSet presAssocID="{E2C7824C-AB9E-4922-AB80-B50607DD7CC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778A4-8F42-4951-AF3C-3EA4F71D3E61}" type="pres">
      <dgm:prSet presAssocID="{E2C7824C-AB9E-4922-AB80-B50607DD7CC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ADC08-2D96-4D59-8ADD-203560F2FF02}" type="pres">
      <dgm:prSet presAssocID="{463131AA-2BF8-4FBD-9930-901639989A33}" presName="sp" presStyleCnt="0"/>
      <dgm:spPr/>
    </dgm:pt>
    <dgm:pt modelId="{EFE2C998-A786-4335-BFD5-937EDE889653}" type="pres">
      <dgm:prSet presAssocID="{DC967777-2F1A-4FFC-8404-9E18DA3BFC9D}" presName="composite" presStyleCnt="0"/>
      <dgm:spPr/>
    </dgm:pt>
    <dgm:pt modelId="{1F1887F8-41CF-4DEF-A755-4C2148F318AC}" type="pres">
      <dgm:prSet presAssocID="{DC967777-2F1A-4FFC-8404-9E18DA3BFC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2BF17-6F71-4346-8B52-7B4EF1EE6F3F}" type="pres">
      <dgm:prSet presAssocID="{DC967777-2F1A-4FFC-8404-9E18DA3BFC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BAD85-C09F-48FD-9216-FE0038555EB2}" type="pres">
      <dgm:prSet presAssocID="{C5B6CF8F-04D9-42D9-AD18-33F838BC57A9}" presName="sp" presStyleCnt="0"/>
      <dgm:spPr/>
    </dgm:pt>
    <dgm:pt modelId="{63BBC2A8-FD74-4CF7-95B3-82F3E7F7CA79}" type="pres">
      <dgm:prSet presAssocID="{5A12490D-0BC1-406D-86B7-1AC3B1E650FE}" presName="composite" presStyleCnt="0"/>
      <dgm:spPr/>
    </dgm:pt>
    <dgm:pt modelId="{A10C39C3-17FE-4916-B28A-A3FC0725D618}" type="pres">
      <dgm:prSet presAssocID="{5A12490D-0BC1-406D-86B7-1AC3B1E650F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65AF4-C6F0-463F-A921-7F45F308181A}" type="pres">
      <dgm:prSet presAssocID="{5A12490D-0BC1-406D-86B7-1AC3B1E650F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A9D89-0414-47C6-AA3E-41FB669E0149}" type="pres">
      <dgm:prSet presAssocID="{AD3D6415-0D03-417E-B82B-E00DE1781FC9}" presName="sp" presStyleCnt="0"/>
      <dgm:spPr/>
    </dgm:pt>
    <dgm:pt modelId="{26C6C4F0-0859-4299-81B2-C09CE099F95F}" type="pres">
      <dgm:prSet presAssocID="{80998483-93FC-4068-B9C7-79F65D27BF59}" presName="composite" presStyleCnt="0"/>
      <dgm:spPr/>
    </dgm:pt>
    <dgm:pt modelId="{BF9BD49A-9C3A-49C0-BEB8-5FA6C9D88DA0}" type="pres">
      <dgm:prSet presAssocID="{80998483-93FC-4068-B9C7-79F65D27BF5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D1475-718F-4D99-8C18-6AA1EAED6615}" type="pres">
      <dgm:prSet presAssocID="{80998483-93FC-4068-B9C7-79F65D27BF5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3E6D0-CD7D-45E4-AFCB-5780B649C7B8}" srcId="{3612F79C-A0BB-4B40-9CED-BDAF71AF7215}" destId="{DC967777-2F1A-4FFC-8404-9E18DA3BFC9D}" srcOrd="1" destOrd="0" parTransId="{E83A37E0-1967-4B77-A2C1-2BB4235B257F}" sibTransId="{C5B6CF8F-04D9-42D9-AD18-33F838BC57A9}"/>
    <dgm:cxn modelId="{E079DE39-3831-43A3-8B86-2F3F7728593E}" srcId="{80998483-93FC-4068-B9C7-79F65D27BF59}" destId="{0C25E596-5B7B-4B60-9E42-18E52B2DD11C}" srcOrd="0" destOrd="0" parTransId="{568912E4-C895-4CC6-9292-D1616B71B0CD}" sibTransId="{A177774C-E727-44D7-B167-CC0AAB2CEE00}"/>
    <dgm:cxn modelId="{EE6A906B-407E-486F-9F44-8A9CF3451D4F}" type="presOf" srcId="{B96DE8D4-9E88-4AE3-B5AB-D915DA48039D}" destId="{68F2BF17-6F71-4346-8B52-7B4EF1EE6F3F}" srcOrd="0" destOrd="0" presId="urn:microsoft.com/office/officeart/2005/8/layout/chevron2"/>
    <dgm:cxn modelId="{5CF73926-B078-44CD-BF6E-825E830D9D67}" type="presOf" srcId="{0C25E596-5B7B-4B60-9E42-18E52B2DD11C}" destId="{438D1475-718F-4D99-8C18-6AA1EAED6615}" srcOrd="0" destOrd="0" presId="urn:microsoft.com/office/officeart/2005/8/layout/chevron2"/>
    <dgm:cxn modelId="{94705F2F-6DC6-4B43-A115-2A2B6CD84C8D}" type="presOf" srcId="{DC967777-2F1A-4FFC-8404-9E18DA3BFC9D}" destId="{1F1887F8-41CF-4DEF-A755-4C2148F318AC}" srcOrd="0" destOrd="0" presId="urn:microsoft.com/office/officeart/2005/8/layout/chevron2"/>
    <dgm:cxn modelId="{D85BE907-7901-4640-882C-C78B9B04FEAB}" type="presOf" srcId="{E2C7824C-AB9E-4922-AB80-B50607DD7CC9}" destId="{745F53B5-B82F-4FD9-BA0D-D8647AA9F86E}" srcOrd="0" destOrd="0" presId="urn:microsoft.com/office/officeart/2005/8/layout/chevron2"/>
    <dgm:cxn modelId="{5BA89665-204C-4CD2-88BE-EF1B427C88FC}" srcId="{3612F79C-A0BB-4B40-9CED-BDAF71AF7215}" destId="{80998483-93FC-4068-B9C7-79F65D27BF59}" srcOrd="3" destOrd="0" parTransId="{ABFE8E33-E83D-4721-BAC8-48E29F4155AA}" sibTransId="{8FD2DA28-4C14-4321-9B60-B9E0CA85446B}"/>
    <dgm:cxn modelId="{3E1BA768-D754-47E4-93BD-6E4828F36082}" srcId="{5A12490D-0BC1-406D-86B7-1AC3B1E650FE}" destId="{424FC436-2E63-476D-B844-FDED65EBD3B2}" srcOrd="0" destOrd="0" parTransId="{B2319BB9-430D-48E4-84EC-1719C6726D40}" sibTransId="{078EA9CA-0AA9-4F4A-92FA-F9D1FB897CF4}"/>
    <dgm:cxn modelId="{7291FC71-EA65-41E5-B3A0-0AECFA8FDD74}" type="presOf" srcId="{424FC436-2E63-476D-B844-FDED65EBD3B2}" destId="{1E865AF4-C6F0-463F-A921-7F45F308181A}" srcOrd="0" destOrd="0" presId="urn:microsoft.com/office/officeart/2005/8/layout/chevron2"/>
    <dgm:cxn modelId="{7E9C671B-3014-4247-BE84-59C231C03841}" type="presOf" srcId="{345DDC33-5F90-4E7D-A440-787D9E61AC14}" destId="{1E3778A4-8F42-4951-AF3C-3EA4F71D3E61}" srcOrd="0" destOrd="0" presId="urn:microsoft.com/office/officeart/2005/8/layout/chevron2"/>
    <dgm:cxn modelId="{351507C8-6540-47B7-8FB9-55FDA76FA4E8}" srcId="{DC967777-2F1A-4FFC-8404-9E18DA3BFC9D}" destId="{B96DE8D4-9E88-4AE3-B5AB-D915DA48039D}" srcOrd="0" destOrd="0" parTransId="{3BB22B94-4AFA-49FA-BAE5-0465526AA310}" sibTransId="{57E5F31F-2946-4A06-B683-261AE706A01C}"/>
    <dgm:cxn modelId="{5C68023C-FB56-401D-9FCA-35C208DF0768}" srcId="{3612F79C-A0BB-4B40-9CED-BDAF71AF7215}" destId="{5A12490D-0BC1-406D-86B7-1AC3B1E650FE}" srcOrd="2" destOrd="0" parTransId="{330CB352-EAB9-428B-80F6-DAFDA76A1151}" sibTransId="{AD3D6415-0D03-417E-B82B-E00DE1781FC9}"/>
    <dgm:cxn modelId="{FBBBC7CD-1D2E-4BB9-AB92-8A3A6F2848C0}" type="presOf" srcId="{80998483-93FC-4068-B9C7-79F65D27BF59}" destId="{BF9BD49A-9C3A-49C0-BEB8-5FA6C9D88DA0}" srcOrd="0" destOrd="0" presId="urn:microsoft.com/office/officeart/2005/8/layout/chevron2"/>
    <dgm:cxn modelId="{3EF5FC10-4D36-46D6-97E9-0F51E6D2E24C}" type="presOf" srcId="{5A12490D-0BC1-406D-86B7-1AC3B1E650FE}" destId="{A10C39C3-17FE-4916-B28A-A3FC0725D618}" srcOrd="0" destOrd="0" presId="urn:microsoft.com/office/officeart/2005/8/layout/chevron2"/>
    <dgm:cxn modelId="{B9F94093-4B21-4923-B1C7-BCF02F7E18A2}" srcId="{E2C7824C-AB9E-4922-AB80-B50607DD7CC9}" destId="{345DDC33-5F90-4E7D-A440-787D9E61AC14}" srcOrd="0" destOrd="0" parTransId="{52624B94-BC71-42A0-9B9D-4320454A41D0}" sibTransId="{033F1BA5-C6E6-4720-B9FD-386230F2FA3E}"/>
    <dgm:cxn modelId="{C628C7E1-7909-446B-8532-9D9E0891B502}" type="presOf" srcId="{3612F79C-A0BB-4B40-9CED-BDAF71AF7215}" destId="{8050EB8D-7256-4219-BEA0-875CDD69FCCC}" srcOrd="0" destOrd="0" presId="urn:microsoft.com/office/officeart/2005/8/layout/chevron2"/>
    <dgm:cxn modelId="{19B66C4C-F19B-4F84-A074-37A65826CD03}" srcId="{3612F79C-A0BB-4B40-9CED-BDAF71AF7215}" destId="{E2C7824C-AB9E-4922-AB80-B50607DD7CC9}" srcOrd="0" destOrd="0" parTransId="{26F01F0C-AD63-4295-8000-19C238169CC3}" sibTransId="{463131AA-2BF8-4FBD-9930-901639989A33}"/>
    <dgm:cxn modelId="{E4A348C8-F081-4FD5-8244-D578AE6F2392}" type="presParOf" srcId="{8050EB8D-7256-4219-BEA0-875CDD69FCCC}" destId="{039900C2-0A1B-4EE2-833F-62E8921F8BAE}" srcOrd="0" destOrd="0" presId="urn:microsoft.com/office/officeart/2005/8/layout/chevron2"/>
    <dgm:cxn modelId="{983E2098-AE38-450A-ACD3-82D21C3F233F}" type="presParOf" srcId="{039900C2-0A1B-4EE2-833F-62E8921F8BAE}" destId="{745F53B5-B82F-4FD9-BA0D-D8647AA9F86E}" srcOrd="0" destOrd="0" presId="urn:microsoft.com/office/officeart/2005/8/layout/chevron2"/>
    <dgm:cxn modelId="{3F5A2D39-3FC2-4786-BF80-ADDD8DFC438D}" type="presParOf" srcId="{039900C2-0A1B-4EE2-833F-62E8921F8BAE}" destId="{1E3778A4-8F42-4951-AF3C-3EA4F71D3E61}" srcOrd="1" destOrd="0" presId="urn:microsoft.com/office/officeart/2005/8/layout/chevron2"/>
    <dgm:cxn modelId="{C42A2D77-97B8-439D-AD3B-056608F4F6A5}" type="presParOf" srcId="{8050EB8D-7256-4219-BEA0-875CDD69FCCC}" destId="{9CFADC08-2D96-4D59-8ADD-203560F2FF02}" srcOrd="1" destOrd="0" presId="urn:microsoft.com/office/officeart/2005/8/layout/chevron2"/>
    <dgm:cxn modelId="{B9A2CE01-2E78-4E53-ABD3-CB9F54935CF9}" type="presParOf" srcId="{8050EB8D-7256-4219-BEA0-875CDD69FCCC}" destId="{EFE2C998-A786-4335-BFD5-937EDE889653}" srcOrd="2" destOrd="0" presId="urn:microsoft.com/office/officeart/2005/8/layout/chevron2"/>
    <dgm:cxn modelId="{176679D4-7F13-4FC1-A73F-79F6C29D0454}" type="presParOf" srcId="{EFE2C998-A786-4335-BFD5-937EDE889653}" destId="{1F1887F8-41CF-4DEF-A755-4C2148F318AC}" srcOrd="0" destOrd="0" presId="urn:microsoft.com/office/officeart/2005/8/layout/chevron2"/>
    <dgm:cxn modelId="{63033C9D-3E16-4056-8945-40F6EE8043E0}" type="presParOf" srcId="{EFE2C998-A786-4335-BFD5-937EDE889653}" destId="{68F2BF17-6F71-4346-8B52-7B4EF1EE6F3F}" srcOrd="1" destOrd="0" presId="urn:microsoft.com/office/officeart/2005/8/layout/chevron2"/>
    <dgm:cxn modelId="{13AEA72E-9BED-49D6-98FA-39918992F8A4}" type="presParOf" srcId="{8050EB8D-7256-4219-BEA0-875CDD69FCCC}" destId="{9CFBAD85-C09F-48FD-9216-FE0038555EB2}" srcOrd="3" destOrd="0" presId="urn:microsoft.com/office/officeart/2005/8/layout/chevron2"/>
    <dgm:cxn modelId="{F4D01EE5-3246-4F9A-972D-767A48A8E7EB}" type="presParOf" srcId="{8050EB8D-7256-4219-BEA0-875CDD69FCCC}" destId="{63BBC2A8-FD74-4CF7-95B3-82F3E7F7CA79}" srcOrd="4" destOrd="0" presId="urn:microsoft.com/office/officeart/2005/8/layout/chevron2"/>
    <dgm:cxn modelId="{27B07C12-FAD1-4830-B1B8-3C442F45579E}" type="presParOf" srcId="{63BBC2A8-FD74-4CF7-95B3-82F3E7F7CA79}" destId="{A10C39C3-17FE-4916-B28A-A3FC0725D618}" srcOrd="0" destOrd="0" presId="urn:microsoft.com/office/officeart/2005/8/layout/chevron2"/>
    <dgm:cxn modelId="{8810CB1D-A903-4B74-AE08-3491709424FC}" type="presParOf" srcId="{63BBC2A8-FD74-4CF7-95B3-82F3E7F7CA79}" destId="{1E865AF4-C6F0-463F-A921-7F45F308181A}" srcOrd="1" destOrd="0" presId="urn:microsoft.com/office/officeart/2005/8/layout/chevron2"/>
    <dgm:cxn modelId="{B27E6BE5-AE65-491F-9EEA-F163FCE8BB94}" type="presParOf" srcId="{8050EB8D-7256-4219-BEA0-875CDD69FCCC}" destId="{96CA9D89-0414-47C6-AA3E-41FB669E0149}" srcOrd="5" destOrd="0" presId="urn:microsoft.com/office/officeart/2005/8/layout/chevron2"/>
    <dgm:cxn modelId="{05478330-28F7-413F-9706-44EFE9EE5711}" type="presParOf" srcId="{8050EB8D-7256-4219-BEA0-875CDD69FCCC}" destId="{26C6C4F0-0859-4299-81B2-C09CE099F95F}" srcOrd="6" destOrd="0" presId="urn:microsoft.com/office/officeart/2005/8/layout/chevron2"/>
    <dgm:cxn modelId="{B4DF9FD5-0FD9-4FFD-B568-37AB1A6E53C2}" type="presParOf" srcId="{26C6C4F0-0859-4299-81B2-C09CE099F95F}" destId="{BF9BD49A-9C3A-49C0-BEB8-5FA6C9D88DA0}" srcOrd="0" destOrd="0" presId="urn:microsoft.com/office/officeart/2005/8/layout/chevron2"/>
    <dgm:cxn modelId="{F3119024-2F95-4B5E-8516-60EB7F0E88F7}" type="presParOf" srcId="{26C6C4F0-0859-4299-81B2-C09CE099F95F}" destId="{438D1475-718F-4D99-8C18-6AA1EAED66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B9CF1-62D5-4528-A3BF-46C3BEB066C3}">
      <dsp:nvSpPr>
        <dsp:cNvPr id="0" name=""/>
        <dsp:cNvSpPr/>
      </dsp:nvSpPr>
      <dsp:spPr>
        <a:xfrm rot="16200000">
          <a:off x="1772" y="1031950"/>
          <a:ext cx="4272802" cy="4272802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«Знать – значит уметь!»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16200000">
        <a:off x="1772" y="1031950"/>
        <a:ext cx="4272802" cy="4272802"/>
      </dsp:txXfrm>
    </dsp:sp>
    <dsp:sp modelId="{28008610-3E6D-4E5E-B69C-181BD242CAE9}">
      <dsp:nvSpPr>
        <dsp:cNvPr id="0" name=""/>
        <dsp:cNvSpPr/>
      </dsp:nvSpPr>
      <dsp:spPr>
        <a:xfrm rot="5400000">
          <a:off x="4582408" y="1031950"/>
          <a:ext cx="4272802" cy="4272802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«Уметь – значит знать!»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5400000">
        <a:off x="4582408" y="1031950"/>
        <a:ext cx="4272802" cy="42728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AA55B-04F8-40C3-8E0F-D8E8CBEA0929}">
      <dsp:nvSpPr>
        <dsp:cNvPr id="0" name=""/>
        <dsp:cNvSpPr/>
      </dsp:nvSpPr>
      <dsp:spPr>
        <a:xfrm rot="21300000">
          <a:off x="27179" y="2664335"/>
          <a:ext cx="8802624" cy="1008033"/>
        </a:xfrm>
        <a:prstGeom prst="mathMinu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6142D37D-94C3-4D3D-800F-F1A9DE505546}">
      <dsp:nvSpPr>
        <dsp:cNvPr id="0" name=""/>
        <dsp:cNvSpPr/>
      </dsp:nvSpPr>
      <dsp:spPr>
        <a:xfrm>
          <a:off x="1062838" y="316835"/>
          <a:ext cx="2657095" cy="2534681"/>
        </a:xfrm>
        <a:prstGeom prst="downArrow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1774820-FE61-4F1D-852B-FBD6F3F534D6}">
      <dsp:nvSpPr>
        <dsp:cNvPr id="0" name=""/>
        <dsp:cNvSpPr/>
      </dsp:nvSpPr>
      <dsp:spPr>
        <a:xfrm>
          <a:off x="4090863" y="0"/>
          <a:ext cx="4694088" cy="2661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man Old Style" panose="02050604050505020204" pitchFamily="18" charset="0"/>
            </a:rPr>
            <a:t>Новые требования ФГОС ООО к результатам обучения</a:t>
          </a:r>
          <a:endParaRPr lang="ru-RU" sz="2800" b="1" kern="1200" dirty="0">
            <a:latin typeface="Bookman Old Style" panose="02050604050505020204" pitchFamily="18" charset="0"/>
          </a:endParaRPr>
        </a:p>
      </dsp:txBody>
      <dsp:txXfrm>
        <a:off x="4090863" y="0"/>
        <a:ext cx="4694088" cy="2661415"/>
      </dsp:txXfrm>
    </dsp:sp>
    <dsp:sp modelId="{8A392CE7-04D0-4CD4-93E9-4E17AE89EC63}">
      <dsp:nvSpPr>
        <dsp:cNvPr id="0" name=""/>
        <dsp:cNvSpPr/>
      </dsp:nvSpPr>
      <dsp:spPr>
        <a:xfrm>
          <a:off x="5137050" y="3485187"/>
          <a:ext cx="2657095" cy="2534681"/>
        </a:xfrm>
        <a:prstGeom prst="upArrow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C15DCDF-BDAC-4AF3-9D56-D1521DCB7903}">
      <dsp:nvSpPr>
        <dsp:cNvPr id="0" name=""/>
        <dsp:cNvSpPr/>
      </dsp:nvSpPr>
      <dsp:spPr>
        <a:xfrm>
          <a:off x="25493" y="3675288"/>
          <a:ext cx="5159072" cy="2661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  <a:latin typeface="Bookman Old Style" panose="02050604050505020204" pitchFamily="18" charset="0"/>
            </a:rPr>
            <a:t>Отсутствие педагогической практики, гарантирующей указанные в ФГОС ООО результаты</a:t>
          </a:r>
          <a:endParaRPr lang="ru-RU" sz="2800" b="1" kern="1200" dirty="0">
            <a:effectLst/>
            <a:latin typeface="Bookman Old Style" panose="02050604050505020204" pitchFamily="18" charset="0"/>
          </a:endParaRPr>
        </a:p>
      </dsp:txBody>
      <dsp:txXfrm>
        <a:off x="25493" y="3675288"/>
        <a:ext cx="5159072" cy="26614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AF77E-DFD5-4796-B2BC-CDF0AB963020}">
      <dsp:nvSpPr>
        <dsp:cNvPr id="0" name=""/>
        <dsp:cNvSpPr/>
      </dsp:nvSpPr>
      <dsp:spPr>
        <a:xfrm>
          <a:off x="0" y="87935"/>
          <a:ext cx="8229600" cy="13619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Bookman Old Style" pitchFamily="18" charset="0"/>
            </a:rPr>
            <a:t>Будет знать: </a:t>
          </a:r>
          <a:endParaRPr lang="ru-RU" sz="1800" b="1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понятие «семейный бюджет» (структуру, ключевые признаки)</a:t>
          </a:r>
        </a:p>
      </dsp:txBody>
      <dsp:txXfrm>
        <a:off x="1810469" y="87935"/>
        <a:ext cx="6419130" cy="1361960"/>
      </dsp:txXfrm>
    </dsp:sp>
    <dsp:sp modelId="{606AC2E9-00CD-44E9-9859-432AA6893347}">
      <dsp:nvSpPr>
        <dsp:cNvPr id="0" name=""/>
        <dsp:cNvSpPr/>
      </dsp:nvSpPr>
      <dsp:spPr>
        <a:xfrm>
          <a:off x="164549" y="123762"/>
          <a:ext cx="1645920" cy="13163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659A1-66D9-49D0-B09B-8535C88743D8}">
      <dsp:nvSpPr>
        <dsp:cNvPr id="0" name=""/>
        <dsp:cNvSpPr/>
      </dsp:nvSpPr>
      <dsp:spPr>
        <a:xfrm>
          <a:off x="0" y="1519976"/>
          <a:ext cx="8229600" cy="2343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Bookman Old Style" pitchFamily="18" charset="0"/>
            </a:rPr>
            <a:t>Научится:</a:t>
          </a:r>
          <a:endParaRPr lang="ru-RU" sz="1800" b="1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определять понятие «семейный бюджет»</a:t>
          </a:r>
          <a:endParaRPr lang="ru-RU" sz="1600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проводить анкетирование по заданной схеме</a:t>
          </a:r>
          <a:endParaRPr lang="ru-RU" sz="1600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составлять бюджет своей семьи на месяц (на основе усвоенного способа составления структуры семейного бюджета, используя имеющуюся информацию)</a:t>
          </a:r>
          <a:endParaRPr lang="ru-RU" sz="1600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взаимодействовать с группой (предлагать группе свои идеи, относиться к идеям других членов группы, выслушивать других членов группы)</a:t>
          </a:r>
          <a:endParaRPr lang="ru-RU" sz="1600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оценивать действия партнёров</a:t>
          </a:r>
          <a:endParaRPr lang="ru-RU" sz="1600" kern="1200" dirty="0">
            <a:latin typeface="Bookman Old Style" pitchFamily="18" charset="0"/>
          </a:endParaRPr>
        </a:p>
      </dsp:txBody>
      <dsp:txXfrm>
        <a:off x="1810469" y="1519976"/>
        <a:ext cx="6419130" cy="2343942"/>
      </dsp:txXfrm>
    </dsp:sp>
    <dsp:sp modelId="{055229DB-EB08-4A0D-A22D-1796B332322C}">
      <dsp:nvSpPr>
        <dsp:cNvPr id="0" name=""/>
        <dsp:cNvSpPr/>
      </dsp:nvSpPr>
      <dsp:spPr>
        <a:xfrm>
          <a:off x="164549" y="1879142"/>
          <a:ext cx="1645920" cy="13163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2E883-1528-41FF-B9ED-AF3A7D7F3A57}">
      <dsp:nvSpPr>
        <dsp:cNvPr id="0" name=""/>
        <dsp:cNvSpPr/>
      </dsp:nvSpPr>
      <dsp:spPr>
        <a:xfrm>
          <a:off x="0" y="3974562"/>
          <a:ext cx="8229600" cy="2436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Bookman Old Style" pitchFamily="18" charset="0"/>
            </a:rPr>
            <a:t>Получит возможность</a:t>
          </a:r>
          <a:r>
            <a:rPr lang="ru-RU" sz="1800" b="1" kern="1200" dirty="0" smtClean="0">
              <a:latin typeface="Bookman Old Style" pitchFamily="18" charset="0"/>
            </a:rPr>
            <a:t> </a:t>
          </a:r>
          <a:r>
            <a:rPr lang="ru-RU" sz="1800" kern="1200" dirty="0" smtClean="0">
              <a:latin typeface="Bookman Old Style" pitchFamily="18" charset="0"/>
            </a:rPr>
            <a:t>для формирования универсальных учебных действий:</a:t>
          </a:r>
          <a:endParaRPr lang="ru-RU" sz="1800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Умение создавать, применять и преобразовывать знаки и символы, модели и схемы для решения учебных и познавательных задач</a:t>
          </a:r>
          <a:endParaRPr lang="ru-RU" sz="1600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Умение соотносить свои действия с планируемыми результатами, осуществлять контроль своей деятельности в процессе достижения результата,</a:t>
          </a:r>
          <a:endParaRPr lang="ru-RU" sz="1600" kern="1200" dirty="0">
            <a:latin typeface="Bookman Old Style" pitchFamily="18" charset="0"/>
          </a:endParaRPr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ookman Old Style" pitchFamily="18" charset="0"/>
            </a:rPr>
            <a:t>Умение оценивать правильность выполнения учебной задачи,  собственные возможности её решения</a:t>
          </a:r>
          <a:endParaRPr lang="ru-RU" sz="1600" kern="1200" dirty="0">
            <a:latin typeface="Bookman Old Style" pitchFamily="18" charset="0"/>
          </a:endParaRPr>
        </a:p>
      </dsp:txBody>
      <dsp:txXfrm>
        <a:off x="1810469" y="3974562"/>
        <a:ext cx="6419130" cy="2436172"/>
      </dsp:txXfrm>
    </dsp:sp>
    <dsp:sp modelId="{3221EB47-B58F-4916-B5F9-0D296B4EA40C}">
      <dsp:nvSpPr>
        <dsp:cNvPr id="0" name=""/>
        <dsp:cNvSpPr/>
      </dsp:nvSpPr>
      <dsp:spPr>
        <a:xfrm>
          <a:off x="164549" y="4594889"/>
          <a:ext cx="1645920" cy="13163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F53B5-B82F-4FD9-BA0D-D8647AA9F86E}">
      <dsp:nvSpPr>
        <dsp:cNvPr id="0" name=""/>
        <dsp:cNvSpPr/>
      </dsp:nvSpPr>
      <dsp:spPr>
        <a:xfrm rot="5400000">
          <a:off x="-269011" y="269718"/>
          <a:ext cx="1793411" cy="1255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Bookman Old Style" panose="02050604050505020204" pitchFamily="18" charset="0"/>
            </a:rPr>
            <a:t>1</a:t>
          </a:r>
          <a:endParaRPr lang="ru-RU" sz="3600" kern="1200" dirty="0">
            <a:latin typeface="Bookman Old Style" panose="02050604050505020204" pitchFamily="18" charset="0"/>
          </a:endParaRPr>
        </a:p>
      </dsp:txBody>
      <dsp:txXfrm rot="5400000">
        <a:off x="-269011" y="269718"/>
        <a:ext cx="1793411" cy="1255388"/>
      </dsp:txXfrm>
    </dsp:sp>
    <dsp:sp modelId="{1E3778A4-8F42-4951-AF3C-3EA4F71D3E61}">
      <dsp:nvSpPr>
        <dsp:cNvPr id="0" name=""/>
        <dsp:cNvSpPr/>
      </dsp:nvSpPr>
      <dsp:spPr>
        <a:xfrm rot="5400000">
          <a:off x="2822315" y="-1566220"/>
          <a:ext cx="1165717" cy="4299571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Bookman Old Style" panose="02050604050505020204" pitchFamily="18" charset="0"/>
            </a:rPr>
            <a:t>Вызов</a:t>
          </a:r>
          <a:endParaRPr lang="ru-RU" sz="3600" kern="1200" dirty="0">
            <a:latin typeface="Bookman Old Style" panose="02050604050505020204" pitchFamily="18" charset="0"/>
          </a:endParaRPr>
        </a:p>
      </dsp:txBody>
      <dsp:txXfrm rot="5400000">
        <a:off x="2822315" y="-1566220"/>
        <a:ext cx="1165717" cy="4299571"/>
      </dsp:txXfrm>
    </dsp:sp>
    <dsp:sp modelId="{1F1887F8-41CF-4DEF-A755-4C2148F318AC}">
      <dsp:nvSpPr>
        <dsp:cNvPr id="0" name=""/>
        <dsp:cNvSpPr/>
      </dsp:nvSpPr>
      <dsp:spPr>
        <a:xfrm rot="5400000">
          <a:off x="-269011" y="1870881"/>
          <a:ext cx="1793411" cy="1255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Bookman Old Style" panose="02050604050505020204" pitchFamily="18" charset="0"/>
            </a:rPr>
            <a:t>2</a:t>
          </a:r>
          <a:endParaRPr lang="ru-RU" sz="3600" kern="1200" dirty="0">
            <a:latin typeface="Bookman Old Style" panose="02050604050505020204" pitchFamily="18" charset="0"/>
          </a:endParaRPr>
        </a:p>
      </dsp:txBody>
      <dsp:txXfrm rot="5400000">
        <a:off x="-269011" y="1870881"/>
        <a:ext cx="1793411" cy="1255388"/>
      </dsp:txXfrm>
    </dsp:sp>
    <dsp:sp modelId="{68F2BF17-6F71-4346-8B52-7B4EF1EE6F3F}">
      <dsp:nvSpPr>
        <dsp:cNvPr id="0" name=""/>
        <dsp:cNvSpPr/>
      </dsp:nvSpPr>
      <dsp:spPr>
        <a:xfrm rot="5400000">
          <a:off x="2822315" y="34943"/>
          <a:ext cx="1165717" cy="4299571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Bookman Old Style" panose="02050604050505020204" pitchFamily="18" charset="0"/>
            </a:rPr>
            <a:t>Осмысление</a:t>
          </a:r>
          <a:endParaRPr lang="ru-RU" sz="3600" kern="1200" dirty="0">
            <a:latin typeface="Bookman Old Style" panose="02050604050505020204" pitchFamily="18" charset="0"/>
          </a:endParaRPr>
        </a:p>
      </dsp:txBody>
      <dsp:txXfrm rot="5400000">
        <a:off x="2822315" y="34943"/>
        <a:ext cx="1165717" cy="4299571"/>
      </dsp:txXfrm>
    </dsp:sp>
    <dsp:sp modelId="{A10C39C3-17FE-4916-B28A-A3FC0725D618}">
      <dsp:nvSpPr>
        <dsp:cNvPr id="0" name=""/>
        <dsp:cNvSpPr/>
      </dsp:nvSpPr>
      <dsp:spPr>
        <a:xfrm rot="5400000">
          <a:off x="-269011" y="3472045"/>
          <a:ext cx="1793411" cy="12553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Bookman Old Style" panose="02050604050505020204" pitchFamily="18" charset="0"/>
            </a:rPr>
            <a:t>3</a:t>
          </a:r>
          <a:endParaRPr lang="ru-RU" sz="3600" kern="1200" dirty="0">
            <a:latin typeface="Bookman Old Style" panose="02050604050505020204" pitchFamily="18" charset="0"/>
          </a:endParaRPr>
        </a:p>
      </dsp:txBody>
      <dsp:txXfrm rot="5400000">
        <a:off x="-269011" y="3472045"/>
        <a:ext cx="1793411" cy="1255388"/>
      </dsp:txXfrm>
    </dsp:sp>
    <dsp:sp modelId="{1E865AF4-C6F0-463F-A921-7F45F308181A}">
      <dsp:nvSpPr>
        <dsp:cNvPr id="0" name=""/>
        <dsp:cNvSpPr/>
      </dsp:nvSpPr>
      <dsp:spPr>
        <a:xfrm rot="5400000">
          <a:off x="2822315" y="1636106"/>
          <a:ext cx="1165717" cy="4299571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latin typeface="Bookman Old Style" panose="02050604050505020204" pitchFamily="18" charset="0"/>
            </a:rPr>
            <a:t>Рефлексия</a:t>
          </a:r>
          <a:endParaRPr lang="ru-RU" sz="3600" kern="1200" dirty="0">
            <a:latin typeface="Bookman Old Style" panose="02050604050505020204" pitchFamily="18" charset="0"/>
          </a:endParaRPr>
        </a:p>
      </dsp:txBody>
      <dsp:txXfrm rot="5400000">
        <a:off x="2822315" y="1636106"/>
        <a:ext cx="1165717" cy="42995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F53B5-B82F-4FD9-BA0D-D8647AA9F86E}">
      <dsp:nvSpPr>
        <dsp:cNvPr id="0" name=""/>
        <dsp:cNvSpPr/>
      </dsp:nvSpPr>
      <dsp:spPr>
        <a:xfrm rot="5400000">
          <a:off x="-203298" y="209156"/>
          <a:ext cx="1355323" cy="9487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Bookman Old Style" panose="02050604050505020204" pitchFamily="18" charset="0"/>
            </a:rPr>
            <a:t>1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 rot="5400000">
        <a:off x="-203298" y="209156"/>
        <a:ext cx="1355323" cy="948726"/>
      </dsp:txXfrm>
    </dsp:sp>
    <dsp:sp modelId="{1E3778A4-8F42-4951-AF3C-3EA4F71D3E61}">
      <dsp:nvSpPr>
        <dsp:cNvPr id="0" name=""/>
        <dsp:cNvSpPr/>
      </dsp:nvSpPr>
      <dsp:spPr>
        <a:xfrm rot="5400000">
          <a:off x="4148683" y="-3194097"/>
          <a:ext cx="880960" cy="7280873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man Old Style" panose="02050604050505020204" pitchFamily="18" charset="0"/>
            </a:rPr>
            <a:t>Стимул</a:t>
          </a:r>
          <a:r>
            <a:rPr lang="ru-RU" sz="2000" kern="1200" dirty="0" smtClean="0">
              <a:latin typeface="Bookman Old Style" panose="02050604050505020204" pitchFamily="18" charset="0"/>
            </a:rPr>
            <a:t> (погружает в контекст задания и мотивирует на его выполнение). 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5400000">
        <a:off x="4148683" y="-3194097"/>
        <a:ext cx="880960" cy="7280873"/>
      </dsp:txXfrm>
    </dsp:sp>
    <dsp:sp modelId="{1F1887F8-41CF-4DEF-A755-4C2148F318AC}">
      <dsp:nvSpPr>
        <dsp:cNvPr id="0" name=""/>
        <dsp:cNvSpPr/>
      </dsp:nvSpPr>
      <dsp:spPr>
        <a:xfrm rot="5400000">
          <a:off x="-203298" y="1419194"/>
          <a:ext cx="1355323" cy="9487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kern="1200" dirty="0" smtClean="0">
              <a:latin typeface="Bookman Old Style" panose="02050604050505020204" pitchFamily="18" charset="0"/>
            </a:rPr>
            <a:t>2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5400000">
        <a:off x="-203298" y="1419194"/>
        <a:ext cx="1355323" cy="948726"/>
      </dsp:txXfrm>
    </dsp:sp>
    <dsp:sp modelId="{68F2BF17-6F71-4346-8B52-7B4EF1EE6F3F}">
      <dsp:nvSpPr>
        <dsp:cNvPr id="0" name=""/>
        <dsp:cNvSpPr/>
      </dsp:nvSpPr>
      <dsp:spPr>
        <a:xfrm rot="5400000">
          <a:off x="4148683" y="-1984060"/>
          <a:ext cx="880960" cy="7280873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man Old Style" panose="02050604050505020204" pitchFamily="18" charset="0"/>
            </a:rPr>
            <a:t>Задачная формулировка</a:t>
          </a:r>
          <a:r>
            <a:rPr lang="ru-RU" sz="2000" kern="1200" dirty="0" smtClean="0">
              <a:latin typeface="Bookman Old Style" panose="02050604050505020204" pitchFamily="18" charset="0"/>
            </a:rPr>
            <a:t> (точно указывает на деятельность учащегося, необходимую для выполнения задания). 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5400000">
        <a:off x="4148683" y="-1984060"/>
        <a:ext cx="880960" cy="7280873"/>
      </dsp:txXfrm>
    </dsp:sp>
    <dsp:sp modelId="{A10C39C3-17FE-4916-B28A-A3FC0725D618}">
      <dsp:nvSpPr>
        <dsp:cNvPr id="0" name=""/>
        <dsp:cNvSpPr/>
      </dsp:nvSpPr>
      <dsp:spPr>
        <a:xfrm rot="5400000">
          <a:off x="-203298" y="2629231"/>
          <a:ext cx="1355323" cy="9487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Bookman Old Style" panose="02050604050505020204" pitchFamily="18" charset="0"/>
            </a:rPr>
            <a:t>3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 rot="5400000">
        <a:off x="-203298" y="2629231"/>
        <a:ext cx="1355323" cy="948726"/>
      </dsp:txXfrm>
    </dsp:sp>
    <dsp:sp modelId="{1E865AF4-C6F0-463F-A921-7F45F308181A}">
      <dsp:nvSpPr>
        <dsp:cNvPr id="0" name=""/>
        <dsp:cNvSpPr/>
      </dsp:nvSpPr>
      <dsp:spPr>
        <a:xfrm rot="5400000">
          <a:off x="4148683" y="-774023"/>
          <a:ext cx="880960" cy="7280873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man Old Style" panose="02050604050505020204" pitchFamily="18" charset="0"/>
            </a:rPr>
            <a:t>Источник информации</a:t>
          </a:r>
          <a:r>
            <a:rPr lang="ru-RU" sz="2000" kern="1200" dirty="0" smtClean="0">
              <a:latin typeface="Bookman Old Style" panose="02050604050505020204" pitchFamily="18" charset="0"/>
            </a:rPr>
            <a:t> (содержит информацию, необходимую для успешной деятельности учащегося по выполнению задания).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5400000">
        <a:off x="4148683" y="-774023"/>
        <a:ext cx="880960" cy="7280873"/>
      </dsp:txXfrm>
    </dsp:sp>
    <dsp:sp modelId="{BF9BD49A-9C3A-49C0-BEB8-5FA6C9D88DA0}">
      <dsp:nvSpPr>
        <dsp:cNvPr id="0" name=""/>
        <dsp:cNvSpPr/>
      </dsp:nvSpPr>
      <dsp:spPr>
        <a:xfrm rot="5400000">
          <a:off x="-203298" y="3839268"/>
          <a:ext cx="1355323" cy="9487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Bookman Old Style" panose="02050604050505020204" pitchFamily="18" charset="0"/>
            </a:rPr>
            <a:t>4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 rot="5400000">
        <a:off x="-203298" y="3839268"/>
        <a:ext cx="1355323" cy="948726"/>
      </dsp:txXfrm>
    </dsp:sp>
    <dsp:sp modelId="{438D1475-718F-4D99-8C18-6AA1EAED6615}">
      <dsp:nvSpPr>
        <dsp:cNvPr id="0" name=""/>
        <dsp:cNvSpPr/>
      </dsp:nvSpPr>
      <dsp:spPr>
        <a:xfrm rot="5400000">
          <a:off x="4148683" y="436013"/>
          <a:ext cx="880960" cy="7280873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man Old Style" panose="02050604050505020204" pitchFamily="18" charset="0"/>
            </a:rPr>
            <a:t>Инструмент проверки</a:t>
          </a:r>
          <a:r>
            <a:rPr lang="ru-RU" sz="2000" kern="1200" dirty="0" smtClean="0">
              <a:latin typeface="Bookman Old Style" panose="02050604050505020204" pitchFamily="18" charset="0"/>
            </a:rPr>
            <a:t> (задаёт способы и критерии оценивания результата). 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5400000">
        <a:off x="4148683" y="436013"/>
        <a:ext cx="880960" cy="728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35F3B-0332-47FB-AD8C-6F4B535EF827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424E-CA83-4B30-9DBB-127EFAD638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775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2569-7F2E-45AA-A38E-1B626D6F092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24936" cy="3456383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«Формирование универсальных учебных действий через реализацию принципов компетентностного подхода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урочной и внеурочной деятельности предмета «Технология»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85184"/>
            <a:ext cx="4392488" cy="1224136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Федотов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Александрович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Фестиваль научно-технического творчества и прикладного искусства «От замысла к творчеству»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C:\Users\Рубцова Е.Н\Pictures\человечки\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24536" y="4758613"/>
            <a:ext cx="2915816" cy="198275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2172786"/>
            <a:ext cx="2713921" cy="2696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35696" y="4077072"/>
            <a:ext cx="1800200" cy="2557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948264" y="1700808"/>
            <a:ext cx="1941116" cy="2835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47864" y="2276872"/>
            <a:ext cx="3427260" cy="2592288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899592" y="-27384"/>
            <a:ext cx="7704856" cy="2483108"/>
          </a:xfrm>
          <a:prstGeom prst="cloudCallout">
            <a:avLst>
              <a:gd name="adj1" fmla="val -22388"/>
              <a:gd name="adj2" fmla="val 35160"/>
            </a:avLst>
          </a:prstGeom>
          <a:gradFill>
            <a:gsLst>
              <a:gs pos="0">
                <a:schemeClr val="accent5">
                  <a:tint val="50000"/>
                  <a:satMod val="300000"/>
                  <a:alpha val="48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— умение активно использовать полученные личные и профессиональные знания, умения и навыки в практической </a:t>
            </a:r>
            <a:r>
              <a:rPr lang="ru-RU" sz="20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395" y="1080606"/>
            <a:ext cx="8963765" cy="3663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6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УУД:</a:t>
            </a: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общекультурного наследия России и общемирового культурного наследия;</a:t>
            </a: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самовыражении и самореализации, социальном признании;</a:t>
            </a: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участии в общественной жизни ближайшего социального окружения,</a:t>
            </a: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общественно полезной деятельности;</a:t>
            </a: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строить жизненные планы с учётом конкретных социально-исторических, политических и экономических условий;</a:t>
            </a:r>
          </a:p>
          <a:p>
            <a:pPr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выбору профильного образования и будущей профессии.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797152"/>
            <a:ext cx="8954206" cy="1881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</a:p>
          <a:p>
            <a:pPr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реализации проектно-исследовательской деятельности;</a:t>
            </a:r>
          </a:p>
          <a:p>
            <a:pPr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преобразование моделей и схем для решения задач;</a:t>
            </a:r>
          </a:p>
          <a:p>
            <a:pPr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наиболее эффективных способов решения задач в зависимости от конкретных условий;</a:t>
            </a: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Ключевые УУД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290" y="1052736"/>
            <a:ext cx="8954206" cy="1804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6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</a:t>
            </a: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самостоятельно оценивать правильность выполнения действия и вносить необходимые коррективы в исполнение как в конце действия, так и по ходу его реализации;</a:t>
            </a: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основами прогнозирования как предвидения будущих событий и развития процесса.</a:t>
            </a: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Ключевые УУД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290" y="2924944"/>
            <a:ext cx="8954206" cy="2398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6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</a:t>
            </a:r>
          </a:p>
          <a:p>
            <a:pPr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на основании текста небольшого монологического высказывания, отвечая на поставленный вопрос.;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договариваться и приходить к общему решению в совместной деятельности, в том числе в ситуации столкновения интересов;</a:t>
            </a:r>
          </a:p>
          <a:p>
            <a:pPr lvl="0" indent="-457200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описывать объект: передавать его внешние характеристики, – характеризовать качества, признаки объекта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480" y="3127106"/>
            <a:ext cx="2799920" cy="3730894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Компетентностный подход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60032" y="1700808"/>
            <a:ext cx="3888000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Компетентностно-ориентированные задания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976" y="1700808"/>
            <a:ext cx="3888000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Современные педагогические технологии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976" y="3392996"/>
            <a:ext cx="38880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Технология проектной деятельности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976" y="5085184"/>
            <a:ext cx="38880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Технология развития критического мышления через чтение и письмо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11976" y="994638"/>
            <a:ext cx="2160024" cy="7061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" idx="0"/>
          </p:cNvCxnSpPr>
          <p:nvPr/>
        </p:nvCxnSpPr>
        <p:spPr>
          <a:xfrm>
            <a:off x="4572000" y="994638"/>
            <a:ext cx="2232032" cy="70617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59632" y="3140968"/>
            <a:ext cx="0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65281" y="3140968"/>
            <a:ext cx="0" cy="19442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59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608196"/>
            <a:ext cx="2880320" cy="38091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Программа учебного предмета «Технология»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1608196"/>
            <a:ext cx="2880320" cy="38091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Программы </a:t>
            </a:r>
            <a: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дополнительного</a:t>
            </a:r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образования «Мир Лего»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«Дорожная безопасность»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«Радио-управляемые модели»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636115"/>
            <a:ext cx="2880320" cy="38091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Программы курсов по выбору «Транспорт», «Домашний мастер»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274638"/>
            <a:ext cx="9144000" cy="1138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Интеграция урочной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внеурочной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107504" y="5229200"/>
            <a:ext cx="8928992" cy="1512168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Универсальные учебные действия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Педагогические технологии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0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omputer-icons-technology-background-vector-set_275-6663.jpg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Содержимое 10" descr="Рисунок3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457200" y="2179396"/>
            <a:ext cx="8229600" cy="44899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Проектирование учебного процесса на уроках технологии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11560" y="1628800"/>
            <a:ext cx="2160240" cy="1152128"/>
          </a:xfrm>
          <a:prstGeom prst="wedgeRectCallout">
            <a:avLst>
              <a:gd name="adj1" fmla="val -36510"/>
              <a:gd name="adj2" fmla="val 1482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Проверка на реалистичность, достижимость, измеряемость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115616" y="4869160"/>
            <a:ext cx="864096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04248" y="1656540"/>
            <a:ext cx="2160240" cy="1152128"/>
          </a:xfrm>
          <a:prstGeom prst="wedgeRectCallout">
            <a:avLst>
              <a:gd name="adj1" fmla="val -18312"/>
              <a:gd name="adj2" fmla="val 1419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Показатели и индикаторы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4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479065"/>
              </p:ext>
            </p:extLst>
          </p:nvPr>
        </p:nvGraphicFramePr>
        <p:xfrm>
          <a:off x="457200" y="260648"/>
          <a:ext cx="82296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«Костюмная вешалка» (для кадетской формы)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«Казачья сабля» (реквизит)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«Казачья пика»</a:t>
            </a:r>
            <a:r>
              <a:rPr lang="ru-RU" dirty="0">
                <a:latin typeface="Bookman Old Style" panose="02050604050505020204" pitchFamily="18" charset="0"/>
              </a:rPr>
              <a:t> (реквизит</a:t>
            </a:r>
            <a:r>
              <a:rPr lang="ru-RU" dirty="0" smtClean="0">
                <a:latin typeface="Bookman Old Style" panose="02050604050505020204" pitchFamily="18" charset="0"/>
              </a:rPr>
              <a:t>)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Робот «Собака» (конструктор Лего </a:t>
            </a:r>
            <a:r>
              <a:rPr lang="en-US" dirty="0" smtClean="0">
                <a:latin typeface="Bookman Old Style" panose="02050604050505020204" pitchFamily="18" charset="0"/>
              </a:rPr>
              <a:t>Mindstorms NXT 2.0</a:t>
            </a:r>
            <a:r>
              <a:rPr lang="ru-RU" dirty="0" smtClean="0">
                <a:latin typeface="Bookman Old Style" panose="02050604050505020204" pitchFamily="18" charset="0"/>
              </a:rPr>
              <a:t>)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«Ночной светильник «Боровичок»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«Форма для литья» (</a:t>
            </a:r>
            <a:r>
              <a:rPr lang="en-US" dirty="0" smtClean="0">
                <a:latin typeface="Bookman Old Style" panose="02050604050505020204" pitchFamily="18" charset="0"/>
              </a:rPr>
              <a:t>c </a:t>
            </a:r>
            <a:r>
              <a:rPr lang="ru-RU" dirty="0" smtClean="0">
                <a:latin typeface="Bookman Old Style" panose="02050604050505020204" pitchFamily="18" charset="0"/>
              </a:rPr>
              <a:t>использованием  </a:t>
            </a:r>
            <a:r>
              <a:rPr lang="en-US" dirty="0" smtClean="0">
                <a:latin typeface="Bookman Old Style" panose="02050604050505020204" pitchFamily="18" charset="0"/>
              </a:rPr>
              <a:t>3-d</a:t>
            </a:r>
            <a:r>
              <a:rPr lang="ru-RU" dirty="0" smtClean="0">
                <a:latin typeface="Bookman Old Style" panose="02050604050505020204" pitchFamily="18" charset="0"/>
              </a:rPr>
              <a:t> сканер и  </a:t>
            </a:r>
            <a:r>
              <a:rPr lang="en-US" dirty="0" smtClean="0">
                <a:latin typeface="Bookman Old Style" panose="02050604050505020204" pitchFamily="18" charset="0"/>
              </a:rPr>
              <a:t>3-d</a:t>
            </a:r>
            <a:r>
              <a:rPr lang="ru-RU" dirty="0" smtClean="0">
                <a:latin typeface="Bookman Old Style" panose="02050604050505020204" pitchFamily="18" charset="0"/>
              </a:rPr>
              <a:t> принтера)</a:t>
            </a:r>
          </a:p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274638"/>
            <a:ext cx="9144000" cy="8501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Темы проектов: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4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3117617"/>
              </p:ext>
            </p:extLst>
          </p:nvPr>
        </p:nvGraphicFramePr>
        <p:xfrm>
          <a:off x="457200" y="1600200"/>
          <a:ext cx="555496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0" y="274638"/>
            <a:ext cx="9144000" cy="8501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Логика построения урока ТРКМ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245939"/>
            <a:ext cx="2016223" cy="2688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981186"/>
            <a:ext cx="2080243" cy="2887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7223" y="4337429"/>
            <a:ext cx="1835696" cy="2446064"/>
          </a:xfrm>
          <a:prstGeom prst="rect">
            <a:avLst/>
          </a:prstGeom>
        </p:spPr>
      </p:pic>
      <p:pic>
        <p:nvPicPr>
          <p:cNvPr id="9" name="Рисунок 8" descr="IMG_20140407_0006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236296" y="1268760"/>
            <a:ext cx="1803768" cy="2564904"/>
          </a:xfrm>
          <a:prstGeom prst="rect">
            <a:avLst/>
          </a:prstGeom>
        </p:spPr>
      </p:pic>
      <p:pic>
        <p:nvPicPr>
          <p:cNvPr id="1026" name="Picture 2" descr="H:\2008-2009\Методическая работа 2008-09\Учитель года 2008\Федотов Нефтеюганск\10 Копии грамот, сертификатов Федотов Нефтеюганск\Диплом победителя Учитель года Федотов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236296" y="4005064"/>
            <a:ext cx="176636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89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19672" y="4509120"/>
            <a:ext cx="2364684" cy="2259643"/>
          </a:xfrm>
          <a:prstGeom prst="rect">
            <a:avLst/>
          </a:prstGeom>
        </p:spPr>
      </p:pic>
      <p:pic>
        <p:nvPicPr>
          <p:cNvPr id="4" name="Рисунок 3" descr="http://www.dostavka.md/img/id/123886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10568"/>
            <a:ext cx="3888432" cy="23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2689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i="1" dirty="0">
                <a:latin typeface="Bookman Old Style" panose="02050604050505020204" pitchFamily="18" charset="0"/>
                <a:ea typeface="Times New Roman"/>
                <a:cs typeface="Times New Roman"/>
              </a:rPr>
              <a:t>Электрическая сеть квартиры защищена плавким предохранителем. Электрик поставил в предохранитель на 10 А. В квартире имеются бытовые приборы: компьютер (200 Вт), телевизор (350 Вт), холодильник (125 Вт), электроутюг (см.рисунок). Что произойдет с предохранителем, если включить в сеть все приборы? Какие приборы можно включать в сеть одновременно, чтобы предохранитель не расплавился? Из набора предохранителей выберите подходящий. Обоснуйте свой ответ.</a:t>
            </a:r>
            <a:endParaRPr lang="ru-RU" sz="2000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274638"/>
            <a:ext cx="9144000" cy="9221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Компетентностно-ориентированное задание «Предохранитель»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0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Безимени-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61648"/>
            <a:ext cx="9144000" cy="6023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Нормативные документы: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9170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Федеральный закон Российской Федерации «Об образовании в Российской Федерации</a:t>
            </a:r>
            <a:r>
              <a:rPr lang="ru-RU" dirty="0" smtClean="0">
                <a:latin typeface="Bookman Old Style" panose="02050604050505020204" pitchFamily="18" charset="0"/>
              </a:rPr>
              <a:t>» от 27.12.2012 № 273-ФЗ.</a:t>
            </a:r>
            <a:endParaRPr lang="ru-RU" dirty="0">
              <a:latin typeface="Bookman Old Style" panose="02050604050505020204" pitchFamily="18" charset="0"/>
            </a:endParaRPr>
          </a:p>
          <a:p>
            <a:pPr lvl="0"/>
            <a:r>
              <a:rPr lang="ru-RU" dirty="0">
                <a:latin typeface="Bookman Old Style" panose="02050604050505020204" pitchFamily="18" charset="0"/>
              </a:rPr>
              <a:t>Федеральный государственный образовательный стандарт основного общего </a:t>
            </a:r>
            <a:r>
              <a:rPr lang="ru-RU" dirty="0" smtClean="0">
                <a:latin typeface="Bookman Old Style" panose="02050604050505020204" pitchFamily="18" charset="0"/>
              </a:rPr>
              <a:t>образования (утвержден приказом Министерства образования и науки Российской Федерации от 17.12.2010 № 1897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6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5856794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0" y="274638"/>
            <a:ext cx="9144000" cy="1138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Структура компетентностно-ориентированного задания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608196"/>
            <a:ext cx="2880320" cy="38091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Программа учебного предмета «Технология»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1608196"/>
            <a:ext cx="2880320" cy="38091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Программы </a:t>
            </a:r>
            <a:r>
              <a:rPr lang="ru-RU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дополнительного</a:t>
            </a:r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образования «Мир Лего»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«Дорожная безопасность»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«Радио-управляемые модели»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636115"/>
            <a:ext cx="2880320" cy="38091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Программы курсов по выбору «Транспорт», «Домашний мастер»</a:t>
            </a:r>
            <a:endParaRPr lang="ru-RU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274638"/>
            <a:ext cx="9144000" cy="1138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Интеграция урочной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внеурочной деятельности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107504" y="5229200"/>
            <a:ext cx="8928992" cy="1512168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Универсальные учебные действия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Педагогические технологии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7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99792" y="4281767"/>
            <a:ext cx="2456300" cy="2576233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ВОШ (муниципальный уровень)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5987008" cy="31683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Хашимов </a:t>
            </a:r>
            <a:r>
              <a:rPr lang="ru-RU" sz="2800" dirty="0" smtClean="0">
                <a:latin typeface="Bookman Old Style" panose="02050604050505020204" pitchFamily="18" charset="0"/>
              </a:rPr>
              <a:t>Дмитрий </a:t>
            </a:r>
            <a:r>
              <a:rPr lang="ru-RU" sz="2800" dirty="0">
                <a:latin typeface="Bookman Old Style" panose="02050604050505020204" pitchFamily="18" charset="0"/>
              </a:rPr>
              <a:t>– победитель 2013 года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Сконин Мирослав – призер 2012 года, призер 2013 года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Продиус Константин – призер 2013 года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Вагизов Максим – призер 2013 года</a:t>
            </a:r>
          </a:p>
        </p:txBody>
      </p:sp>
      <p:pic>
        <p:nvPicPr>
          <p:cNvPr id="8" name="Рисунок 7" descr="IMG_20140407_00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216" y="2204864"/>
            <a:ext cx="256751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9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Конкурсы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2011 год – 3 место в городском конкурсе «Робототехника» (Лобачев Антон, Рубцов Владимир, Шишов Дмитрий)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2011 год – 2 место в личном зачете городского конкурса «Робототехника» Лобачев Антон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2012 год - 3 место в городском конкурсе «Робототехника» (Рубцов Владимир, Шишов Дмитрий)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2013 год - 3 место в городском конкурсе «Робототехника» (Рубцов Владимир, Шишов Дмитрий)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2013 год – 1, 2, 3 места в личных </a:t>
            </a:r>
            <a:r>
              <a:rPr lang="ru-RU" sz="2800" dirty="0" smtClean="0">
                <a:latin typeface="Bookman Old Style" panose="02050604050505020204" pitchFamily="18" charset="0"/>
              </a:rPr>
              <a:t>зачетах</a:t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</a:rPr>
              <a:t>этапов городского конкурса «Безопасное </a:t>
            </a:r>
            <a:r>
              <a:rPr lang="ru-RU" sz="2800" dirty="0" smtClean="0"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колесо</a:t>
            </a:r>
            <a:r>
              <a:rPr lang="ru-RU" sz="2800" dirty="0">
                <a:latin typeface="Bookman Old Style" panose="02050604050505020204" pitchFamily="18" charset="0"/>
              </a:rPr>
              <a:t>» Рубцов Владимир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2013 год – 1, 2, 3 места в личных зачетах </a:t>
            </a:r>
            <a:r>
              <a:rPr lang="ru-RU" sz="2800" dirty="0" smtClean="0"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этапов </a:t>
            </a:r>
            <a:r>
              <a:rPr lang="ru-RU" sz="2800" dirty="0">
                <a:latin typeface="Bookman Old Style" panose="02050604050505020204" pitchFamily="18" charset="0"/>
              </a:rPr>
              <a:t>городского конкурса «Безопасное </a:t>
            </a:r>
            <a:r>
              <a:rPr lang="ru-RU" sz="2800" dirty="0" smtClean="0"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колесо</a:t>
            </a:r>
            <a:r>
              <a:rPr lang="ru-RU" sz="2800" dirty="0">
                <a:latin typeface="Bookman Old Style" panose="02050604050505020204" pitchFamily="18" charset="0"/>
              </a:rPr>
              <a:t>» Мухаметшарипов Радмир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2013 год – 3, 3 места в личных зачетах </a:t>
            </a:r>
            <a:r>
              <a:rPr lang="ru-RU" sz="2800" dirty="0" smtClean="0"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этапов </a:t>
            </a:r>
            <a:r>
              <a:rPr lang="ru-RU" sz="2800" dirty="0">
                <a:latin typeface="Bookman Old Style" panose="02050604050505020204" pitchFamily="18" charset="0"/>
              </a:rPr>
              <a:t>городского конкурса «Безопасное </a:t>
            </a:r>
            <a:r>
              <a:rPr lang="ru-RU" sz="2800" dirty="0" smtClean="0">
                <a:latin typeface="Bookman Old Style" panose="02050604050505020204" pitchFamily="18" charset="0"/>
              </a:rPr>
              <a:t/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колесо</a:t>
            </a:r>
            <a:r>
              <a:rPr lang="ru-RU" sz="2800" dirty="0">
                <a:latin typeface="Bookman Old Style" panose="02050604050505020204" pitchFamily="18" charset="0"/>
              </a:rPr>
              <a:t>» Козак Виктория</a:t>
            </a:r>
          </a:p>
          <a:p>
            <a:r>
              <a:rPr lang="ru-RU" sz="2800" dirty="0">
                <a:latin typeface="Bookman Old Style" panose="02050604050505020204" pitchFamily="18" charset="0"/>
              </a:rPr>
              <a:t>2014 год – победа в городском </a:t>
            </a:r>
            <a:r>
              <a:rPr lang="ru-RU" sz="2800" dirty="0" smtClean="0">
                <a:latin typeface="Bookman Old Style" panose="02050604050505020204" pitchFamily="18" charset="0"/>
              </a:rPr>
              <a:t>конкурсе</a:t>
            </a:r>
            <a:br>
              <a:rPr lang="ru-RU" sz="2800" dirty="0" smtClean="0">
                <a:latin typeface="Bookman Old Style" panose="02050604050505020204" pitchFamily="18" charset="0"/>
              </a:rPr>
            </a:b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</a:rPr>
              <a:t>«Безопасное колесо»</a:t>
            </a:r>
          </a:p>
        </p:txBody>
      </p:sp>
      <p:pic>
        <p:nvPicPr>
          <p:cNvPr id="8" name="Рисунок 7" descr="IMG_20140407_0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88224" y="3429000"/>
            <a:ext cx="2350487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5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Материально-техническая база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 descr="IMG_22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99992" y="4005064"/>
            <a:ext cx="1874442" cy="2736304"/>
          </a:xfrm>
          <a:prstGeom prst="rect">
            <a:avLst/>
          </a:prstGeom>
        </p:spPr>
      </p:pic>
      <p:pic>
        <p:nvPicPr>
          <p:cNvPr id="1026" name="Picture 2" descr="D:\ФОТО\2013\09.12.2013 Проект 3d\DSC046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005064"/>
            <a:ext cx="1818133" cy="2736000"/>
          </a:xfrm>
          <a:prstGeom prst="rect">
            <a:avLst/>
          </a:prstGeom>
          <a:noFill/>
        </p:spPr>
      </p:pic>
      <p:pic>
        <p:nvPicPr>
          <p:cNvPr id="1027" name="Picture 3" descr="D:\ФОТО\2013\09.12.2013 Проект 3d\DSC046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1125048"/>
            <a:ext cx="4117243" cy="2736000"/>
          </a:xfrm>
          <a:prstGeom prst="rect">
            <a:avLst/>
          </a:prstGeom>
          <a:noFill/>
        </p:spPr>
      </p:pic>
      <p:pic>
        <p:nvPicPr>
          <p:cNvPr id="1028" name="Picture 4" descr="D:\ФОТО\2013\05.11.2013 Радиоуправляемые машины\DSC040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77536" y="4005064"/>
            <a:ext cx="2553883" cy="2736000"/>
          </a:xfrm>
          <a:prstGeom prst="rect">
            <a:avLst/>
          </a:prstGeom>
          <a:noFill/>
        </p:spPr>
      </p:pic>
      <p:pic>
        <p:nvPicPr>
          <p:cNvPr id="1029" name="Picture 5" descr="D:\2008-2009\Методическая работа 2008-09\Учитель года 2008\Федотов Нефтеюганск\08 Подборка фотографий Федотов Нефтеюганск\08-31 Фотография с уро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5576" y="1124744"/>
            <a:ext cx="3374319" cy="2736000"/>
          </a:xfrm>
          <a:prstGeom prst="rect">
            <a:avLst/>
          </a:prstGeom>
          <a:noFill/>
        </p:spPr>
      </p:pic>
      <p:pic>
        <p:nvPicPr>
          <p:cNvPr id="1031" name="Picture 7" descr="http://bazis-ufa.ru/products_pictures/45gfbhtyh28%28L%29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861048"/>
            <a:ext cx="2032089" cy="1523282"/>
          </a:xfrm>
          <a:prstGeom prst="rect">
            <a:avLst/>
          </a:prstGeom>
          <a:noFill/>
        </p:spPr>
      </p:pic>
      <p:pic>
        <p:nvPicPr>
          <p:cNvPr id="1033" name="Picture 9" descr="http://www.foroffice.ru/upload/iblock/bd7/av300af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437112"/>
            <a:ext cx="2081808" cy="2269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90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776" y="1196752"/>
            <a:ext cx="8604447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Курсовая подготовка: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Bookman Old Style" panose="02050604050505020204" pitchFamily="18" charset="0"/>
              </a:rPr>
              <a:t>«Разработка уроков в технологии развития критического мышления</a:t>
            </a:r>
            <a:r>
              <a:rPr lang="ru-RU" sz="2000" dirty="0" smtClean="0">
                <a:latin typeface="Bookman Old Style" panose="02050604050505020204" pitchFamily="18" charset="0"/>
              </a:rPr>
              <a:t>». </a:t>
            </a:r>
            <a:r>
              <a:rPr lang="ru-RU" sz="2000" dirty="0">
                <a:latin typeface="Bookman Old Style" panose="02050604050505020204" pitchFamily="18" charset="0"/>
              </a:rPr>
              <a:t>АНО «Центр развития молодежи», г.Екатеринбург, 2012 год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Bookman Old Style" panose="02050604050505020204" pitchFamily="18" charset="0"/>
              </a:rPr>
              <a:t>Дистанционный </a:t>
            </a:r>
            <a:r>
              <a:rPr lang="ru-RU" sz="2000" dirty="0">
                <a:latin typeface="Bookman Old Style" panose="02050604050505020204" pitchFamily="18" charset="0"/>
              </a:rPr>
              <a:t>оргдеятельностный курс «Формирование универсальных учебных действий в урочной и внеурочной деятельности в условиях реализации ФГОС</a:t>
            </a:r>
            <a:r>
              <a:rPr lang="ru-RU" sz="2000" dirty="0" smtClean="0">
                <a:latin typeface="Bookman Old Style" panose="02050604050505020204" pitchFamily="18" charset="0"/>
              </a:rPr>
              <a:t>». Институт </a:t>
            </a:r>
            <a:r>
              <a:rPr lang="ru-RU" sz="2000" dirty="0">
                <a:latin typeface="Bookman Old Style" panose="02050604050505020204" pitchFamily="18" charset="0"/>
              </a:rPr>
              <a:t>образования человека, Центр дистанционного образования «Эйдос», Научная школа Андрея Викторовича </a:t>
            </a:r>
            <a:r>
              <a:rPr lang="ru-RU" sz="2000" dirty="0" smtClean="0">
                <a:latin typeface="Bookman Old Style" panose="02050604050505020204" pitchFamily="18" charset="0"/>
              </a:rPr>
              <a:t>Хуторского. г.Москва, 2013 год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6060" y="1197465"/>
            <a:ext cx="5750762" cy="31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045799" y="4077072"/>
            <a:ext cx="5940151" cy="2567541"/>
            <a:chOff x="0" y="1293507"/>
            <a:chExt cx="9247449" cy="40178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0" y="1293507"/>
              <a:ext cx="9247449" cy="4017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I:\ФОТО наши\Женя\15.05.2009 Учитель года ЮГРА\IMG_9177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660232" y="2588907"/>
              <a:ext cx="2232248" cy="1488165"/>
            </a:xfrm>
            <a:prstGeom prst="rect">
              <a:avLst/>
            </a:prstGeom>
            <a:noFill/>
          </p:spPr>
        </p:pic>
      </p:grpSp>
      <p:sp>
        <p:nvSpPr>
          <p:cNvPr id="4" name="Заголовок 3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Информационно-методическая база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81425" y="4437111"/>
            <a:ext cx="1414311" cy="2271155"/>
          </a:xfrm>
          <a:prstGeom prst="rect">
            <a:avLst/>
          </a:prstGeom>
        </p:spPr>
      </p:pic>
      <p:pic>
        <p:nvPicPr>
          <p:cNvPr id="8" name="Рисунок 7" descr="0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65150" y="1196752"/>
            <a:ext cx="2001737" cy="2880320"/>
          </a:xfrm>
          <a:prstGeom prst="rect">
            <a:avLst/>
          </a:prstGeom>
        </p:spPr>
      </p:pic>
      <p:pic>
        <p:nvPicPr>
          <p:cNvPr id="9" name="Рисунок 8" descr="IMG_20140407_000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520" y="4509120"/>
            <a:ext cx="3071455" cy="2160000"/>
          </a:xfrm>
          <a:prstGeom prst="rect">
            <a:avLst/>
          </a:prstGeom>
        </p:spPr>
      </p:pic>
      <p:pic>
        <p:nvPicPr>
          <p:cNvPr id="10" name="Рисунок 9" descr="IMG_20140407_000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508104" y="4509120"/>
            <a:ext cx="15140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«Каждый из нас – творец нескольких судеб. В наших классах, как в кузнице, куется счастье наших воспитанников»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I:\2008-2009\Методическая работа 2008-09\Учитель года 2008\Федотов Нефтеюганск\08 Подборка фотографий Федотов Нефтеюганск\08-33 Фотография с уро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924944"/>
            <a:ext cx="5050656" cy="3367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2060848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Шалва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Александровича Амонашвили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9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76974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0" y="274638"/>
            <a:ext cx="9144000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Уровень сформированности УУД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8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9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3435332"/>
              </p:ext>
            </p:extLst>
          </p:nvPr>
        </p:nvGraphicFramePr>
        <p:xfrm>
          <a:off x="179512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12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4118980"/>
              </p:ext>
            </p:extLst>
          </p:nvPr>
        </p:nvGraphicFramePr>
        <p:xfrm>
          <a:off x="179512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637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Принципы компетентностного подхода: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734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/>
            <a:r>
              <a:rPr lang="ru-RU" sz="4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Смысл образования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заключается в развитии у обучаемых способности </a:t>
            </a:r>
            <a:r>
              <a:rPr 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решать проблемы в различных сферах и видах деятельности на основе использования социального опыта, элементом которого является и </a:t>
            </a:r>
            <a:r>
              <a:rPr 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собственный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опыт учащихся.</a:t>
            </a:r>
          </a:p>
          <a:p>
            <a:pPr lvl="0"/>
            <a:r>
              <a:rPr lang="ru-RU" sz="4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Содержание образования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представляет собой дидактически адаптированный </a:t>
            </a:r>
            <a:r>
              <a:rPr 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социальный опыт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решения познавательных, мировоззренческих, нравственных, политических и иных проблем.</a:t>
            </a:r>
          </a:p>
          <a:p>
            <a:pPr lvl="0"/>
            <a:r>
              <a:rPr lang="ru-RU" sz="4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Смысл организации образовательного процесса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заключается в создании условий для формирования у обучаемых опыта </a:t>
            </a:r>
            <a:r>
              <a:rPr 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самостоятельного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решения познавательных, коммуникативных, организационных, нравственных и иных проблем, составляющих содержание образования.</a:t>
            </a:r>
          </a:p>
          <a:p>
            <a:pPr lvl="0"/>
            <a:r>
              <a:rPr lang="ru-RU" sz="4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51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образовательных результатов основывается на анализе </a:t>
            </a:r>
            <a:r>
              <a:rPr 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уровней образованности</a:t>
            </a:r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достигнутых учащимися на определённом этапе обучения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3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0537010"/>
              </p:ext>
            </p:extLst>
          </p:nvPr>
        </p:nvGraphicFramePr>
        <p:xfrm>
          <a:off x="179512" y="116631"/>
          <a:ext cx="8856984" cy="671779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428492"/>
                <a:gridCol w="4428492"/>
              </a:tblGrid>
              <a:tr h="28855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2004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2010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</a:tr>
              <a:tr h="1226358"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технологических знаний, технологической культуры на основе включения учащихся в разнообразные виды технологической деятельности по созданию личностно или общественно значимых продуктов труда;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представлений о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</a:t>
                      </a: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этических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аспектах научно-технического прогресса</a:t>
                      </a: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</a:tr>
              <a:tr h="1839537"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общетрудовыми и специальными умениями, необходимыми для поиска и использования технологической информации, проектирования и создания продуктов труда, ведения домашнего хозяйства, самостоятельного и осознанного определения своих жизненных и профессиональных планов; безопасными приемами труда;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умений выполнения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учебно-исследовательской и проектной деятельности</a:t>
                      </a: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</a:tr>
              <a:tr h="1021965"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познавательных интересов, технического мышления, пространственного воображения, интеллектуальных, творческих, коммуникативных и организаторских способностей;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  использование знаний, полученных при изучении других учебных предметов, и сформированных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универсальных учебных действий</a:t>
                      </a: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</a:tr>
              <a:tr h="1430751"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трудолюбия, бережливости, аккуратности, целеустремленности, предприимчивости, ответственности за результаты своей деятельности, уважительного отношения к людям различных профессий и результатам их труда;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способности придавать экологическую направленность любой деятельности, проекту;  демонстрировать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экологическое мышление </a:t>
                      </a: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разных формах деятельности.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</a:tr>
              <a:tr h="817571"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опыта применения политехнических и технологических знаний и умений в самостоятельной практической деятельности.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  <a:tc>
                  <a:txBody>
                    <a:bodyPr/>
                    <a:lstStyle/>
                    <a:p>
                      <a:pPr marL="180000" lvl="0" indent="0" algn="l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9550" algn="l"/>
                        </a:tabLst>
                      </a:pP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инновационной творческой деятельности </a:t>
                      </a:r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в процессе решения прикладных учебных задач;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669" marR="386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54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852935"/>
            <a:ext cx="2555776" cy="354814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Цель: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создание условий для формирования УУД через реализацию принципов компетентностного подхода </a:t>
            </a:r>
            <a:r>
              <a:rPr lang="ru-RU" b="1" dirty="0" smtClean="0"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>
                <a:latin typeface="Bookman Old Style" panose="02050604050505020204" pitchFamily="18" charset="0"/>
              </a:rPr>
              <a:t>урочной и внеурочной </a:t>
            </a:r>
            <a:r>
              <a:rPr lang="ru-RU" b="1" dirty="0" smtClean="0"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деятельности предмета «Технология»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uter-icons-technology-background-vector-set_275-6663.jpg"/>
          <p:cNvPicPr>
            <a:picLocks noChangeAspect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886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организационно-педагогические условия формирования УУД в соответствии с ФГОС ООО: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приоритетные УУД для формирования в урочной и внеурочной деятельности;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приоритетные эффективные педагогические технологии, обеспечивающие новый образовательный результат;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материально-техническое оснащение образовательного процесса в соответствие с требованиями ФГОС ООО;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собственную индивидуальную траекторию повышения квалификации;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информационно-методическое сопровождение формирования УУД на предмете «Технология».</a:t>
            </a:r>
          </a:p>
          <a:p>
            <a:pPr lvl="0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непрерывный образовательный процесс при изучении технологии в урочной и внеурочной деятельности, направленного на получение нового образовательного результата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адекватные, переходные технологии, направленные на достижение метапредметных результатов как в урочной, так и во внеурочной деятельности;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компетентностно-ориентированных заданий на предметном содержании, направленных на формирование УУД.</a:t>
            </a:r>
          </a:p>
          <a:p>
            <a:pPr lvl="0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оценки УУД на предметном содержании.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необходимые дидактические, диагностические и методические материалы;</a:t>
            </a:r>
          </a:p>
          <a:p>
            <a:pPr lvl="1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новые формы оценки УУД.</a:t>
            </a:r>
          </a:p>
          <a:p>
            <a:pPr>
              <a:lnSpc>
                <a:spcPct val="9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5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1379</Words>
  <Application>Microsoft Office PowerPoint</Application>
  <PresentationFormat>Экран (4:3)</PresentationFormat>
  <Paragraphs>147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«Формирование универсальных учебных действий через реализацию принципов компетентностного подхода в урочной и внеурочной деятельности предмета «Технология»</vt:lpstr>
      <vt:lpstr>Слайд 2</vt:lpstr>
      <vt:lpstr>Слайд 3</vt:lpstr>
      <vt:lpstr>Слайд 4</vt:lpstr>
      <vt:lpstr>Слайд 5</vt:lpstr>
      <vt:lpstr>Принципы компетентностного подхода:</vt:lpstr>
      <vt:lpstr>Слайд 7</vt:lpstr>
      <vt:lpstr>Цель:</vt:lpstr>
      <vt:lpstr>Задачи:</vt:lpstr>
      <vt:lpstr>Слайд 10</vt:lpstr>
      <vt:lpstr>Слайд 11</vt:lpstr>
      <vt:lpstr>Слайд 12</vt:lpstr>
      <vt:lpstr>Слайд 13</vt:lpstr>
      <vt:lpstr>Слайд 14</vt:lpstr>
      <vt:lpstr>Проектирование учебного процесса на уроках технологии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«Каждый из нас – творец нескольких судеб. В наших классах, как в кузнице, куется счастье наших воспитанников»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</dc:creator>
  <cp:lastModifiedBy>Hewlett-Packard Company</cp:lastModifiedBy>
  <cp:revision>63</cp:revision>
  <dcterms:created xsi:type="dcterms:W3CDTF">2013-11-01T15:16:45Z</dcterms:created>
  <dcterms:modified xsi:type="dcterms:W3CDTF">2014-04-25T17:08:38Z</dcterms:modified>
</cp:coreProperties>
</file>