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7AF826-BC09-4E1A-8A2C-000BC266AC89}" type="datetimeFigureOut">
              <a:rPr lang="ru-RU" smtClean="0"/>
              <a:t>25.06.2014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84FB7B-94EA-47A5-BB08-1DFA1C276C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                Семья </a:t>
            </a:r>
            <a:r>
              <a:rPr lang="ru-RU" sz="6000" b="1" dirty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Семья как малая группа – это основанное на браке, кровном родстве или усыновлении объединение людей, связанных общностью быта, взаимопомощью и взаимной ответственностью.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10773"/>
            <a:ext cx="2866848" cy="215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10773"/>
            <a:ext cx="2952328" cy="22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0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895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Семья как социальный институт  это объединение, которой характеризуется совокупностью социальных норм, санкций и образцов поведения, регламентирующих взаимоотношения между супругами, родителями, детьми и другими родственниками.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852936"/>
            <a:ext cx="3178696" cy="3624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3717031"/>
            <a:ext cx="1997479" cy="29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293096"/>
            <a:ext cx="5850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Брак – признанная обществом форма отношений между мужчиной и женщиной с целью создания семьи.</a:t>
            </a:r>
          </a:p>
        </p:txBody>
      </p:sp>
    </p:spTree>
    <p:extLst>
      <p:ext uri="{BB962C8B-B14F-4D97-AF65-F5344CB8AC3E}">
        <p14:creationId xmlns:p14="http://schemas.microsoft.com/office/powerpoint/2010/main" val="27456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6912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1. Репродуктивная функция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2. Воспитательная функция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3. Функция духовного общения и досуга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4. Хозяйственная функция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5. Экономическая функция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6. Эмоциональная функция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7. Социально –статусная функция</a:t>
            </a:r>
          </a:p>
          <a:p>
            <a:r>
              <a:rPr lang="ru-RU" b="1" dirty="0">
                <a:solidFill>
                  <a:srgbClr val="FF0000"/>
                </a:solidFill>
              </a:rPr>
              <a:t>8. Функция первичного социального контроля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679703" cy="189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5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Семья </a:t>
            </a:r>
            <a:r>
              <a:rPr lang="ru-RU" dirty="0" smtClean="0"/>
              <a:t>– главное </a:t>
            </a:r>
            <a:r>
              <a:rPr lang="ru-RU" smtClean="0"/>
              <a:t>в жизни!!!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1. Вся семья вместе, так и душа на месте.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2. Семья крепка ладом.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3. На что а клад, коли в семье лад.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582237" cy="263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" y="3501169"/>
            <a:ext cx="2849861" cy="284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5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151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                Семья   </vt:lpstr>
      <vt:lpstr>Семья как социальный институт  это объединение, которой характеризуется совокупностью социальных норм, санкций и образцов поведения, регламентирующих взаимоотношения между супругами, родителями, детьми и другими родственниками. </vt:lpstr>
      <vt:lpstr>Функции семьи</vt:lpstr>
      <vt:lpstr>        Семья – главное в жизни!!!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быт</dc:title>
  <dc:creator>Алёна</dc:creator>
  <cp:lastModifiedBy>Данек</cp:lastModifiedBy>
  <cp:revision>16</cp:revision>
  <dcterms:created xsi:type="dcterms:W3CDTF">2013-01-31T07:13:06Z</dcterms:created>
  <dcterms:modified xsi:type="dcterms:W3CDTF">2014-06-25T07:59:21Z</dcterms:modified>
</cp:coreProperties>
</file>