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49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2B22884-157E-4F3F-AD3E-F9523491D025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52899FD-C52B-44D8-8DBE-CDDD20D485E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2884-157E-4F3F-AD3E-F9523491D025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99FD-C52B-44D8-8DBE-CDDD20D485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2884-157E-4F3F-AD3E-F9523491D025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99FD-C52B-44D8-8DBE-CDDD20D485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2B22884-157E-4F3F-AD3E-F9523491D025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52899FD-C52B-44D8-8DBE-CDDD20D485E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2B22884-157E-4F3F-AD3E-F9523491D025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52899FD-C52B-44D8-8DBE-CDDD20D485E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2884-157E-4F3F-AD3E-F9523491D025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99FD-C52B-44D8-8DBE-CDDD20D485E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2884-157E-4F3F-AD3E-F9523491D025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99FD-C52B-44D8-8DBE-CDDD20D485E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2B22884-157E-4F3F-AD3E-F9523491D025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2899FD-C52B-44D8-8DBE-CDDD20D485E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2884-157E-4F3F-AD3E-F9523491D025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99FD-C52B-44D8-8DBE-CDDD20D485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2B22884-157E-4F3F-AD3E-F9523491D025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52899FD-C52B-44D8-8DBE-CDDD20D485EF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2B22884-157E-4F3F-AD3E-F9523491D025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2899FD-C52B-44D8-8DBE-CDDD20D485EF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2B22884-157E-4F3F-AD3E-F9523491D025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52899FD-C52B-44D8-8DBE-CDDD20D485E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C00000"/>
                </a:solidFill>
              </a:rPr>
              <a:t>Особый возраст: отрочество</a:t>
            </a:r>
            <a:endParaRPr lang="ru-RU" sz="72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44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Можно ли поведение мальчиков назвать рыцарским?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2800" b="1" dirty="0" smtClean="0"/>
              <a:t>Никто в классе не знает, что у Валентина очень больна мать. И мальчик за ней ухаживает. На его плечах вся домашняя работа: он готовит еду, убирает квартиру, бегает за лекарствами. Ему приходится очень поздно ложиться спать и рано вставать, но никто никогда не слышал от него жалоб.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84973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r>
              <a:rPr lang="ru-RU" sz="3200" b="1" dirty="0" smtClean="0"/>
              <a:t>Родителей не было дома, когда маленькая сестрёнка Олега уронила со стола настольную лампу и разбила её. Когда родители вернулись, Олег сказал: «Это я разбил лампу. Наташка тут ни при чём».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67648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Алексей старается доказать одноклассникам, что он настоящий рыцарь. Никого не боится и добивается всего, чего хочет. На глазах у всех Алексей пристаёт к девочкам: дёргает их за косички, прячет портфели, разрисовывает тетрадки. А с малышами он и вовсе смелый, может отобрать завтрак или заставить завязывать шнурки своих ботинок.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53316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Можно ли одним предложением охарактеризовать человека?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Старичок был дотошным.</a:t>
            </a:r>
            <a:endParaRPr lang="ru-RU" sz="3200" b="1" dirty="0"/>
          </a:p>
        </p:txBody>
      </p:sp>
      <p:pic>
        <p:nvPicPr>
          <p:cNvPr id="1027" name="Picture 3" descr="C:\Users\Алёна\Downloads\article-0-0CFC829B00000578-694_306x39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492896"/>
            <a:ext cx="3266510" cy="4163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048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Паренёк был каким-то дремучим.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                                          </a:t>
            </a:r>
            <a:endParaRPr lang="ru-RU" dirty="0"/>
          </a:p>
        </p:txBody>
      </p:sp>
      <p:pic>
        <p:nvPicPr>
          <p:cNvPr id="2050" name="Picture 2" descr="C:\Users\Алёна\Downloads\x_558aff5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484784"/>
            <a:ext cx="5301208" cy="5301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799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Девочку звали </a:t>
            </a:r>
            <a:r>
              <a:rPr lang="ru-RU" b="1" dirty="0" err="1" smtClean="0">
                <a:solidFill>
                  <a:schemeClr val="tx1"/>
                </a:solidFill>
              </a:rPr>
              <a:t>Дюймовочкой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Алёна\Downloads\0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484784"/>
            <a:ext cx="3386370" cy="5301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96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По каким качествам ты выбрал бы себе друга?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Умеет поддержать и ободрить</a:t>
            </a:r>
          </a:p>
          <a:p>
            <a:r>
              <a:rPr lang="ru-RU" b="1" dirty="0" smtClean="0"/>
              <a:t>Живёт с тобой в одном доме</a:t>
            </a:r>
          </a:p>
          <a:p>
            <a:r>
              <a:rPr lang="ru-RU" b="1" dirty="0" smtClean="0"/>
              <a:t>Приглашает в гости</a:t>
            </a:r>
          </a:p>
          <a:p>
            <a:r>
              <a:rPr lang="ru-RU" b="1" dirty="0" smtClean="0"/>
              <a:t>Умеет радоваться твоим успехам</a:t>
            </a:r>
          </a:p>
          <a:p>
            <a:r>
              <a:rPr lang="ru-RU" b="1" dirty="0" smtClean="0"/>
              <a:t>Советуется с тобой</a:t>
            </a:r>
          </a:p>
          <a:p>
            <a:r>
              <a:rPr lang="ru-RU" b="1" dirty="0" smtClean="0"/>
              <a:t>Всё время хвалит тебя</a:t>
            </a:r>
          </a:p>
          <a:p>
            <a:r>
              <a:rPr lang="ru-RU" b="1" dirty="0" smtClean="0"/>
              <a:t>Делится радостями и неприятностями</a:t>
            </a:r>
          </a:p>
          <a:p>
            <a:r>
              <a:rPr lang="ru-RU" b="1" dirty="0" smtClean="0"/>
              <a:t>Дарит тебе подарки</a:t>
            </a:r>
          </a:p>
          <a:p>
            <a:r>
              <a:rPr lang="ru-RU" b="1" dirty="0" smtClean="0"/>
              <a:t>Имеет вещи, которых у тебя нет</a:t>
            </a:r>
          </a:p>
          <a:p>
            <a:r>
              <a:rPr lang="ru-RU" b="1" dirty="0" smtClean="0"/>
              <a:t>Может помочь в трудную минуту</a:t>
            </a:r>
          </a:p>
        </p:txBody>
      </p:sp>
    </p:spTree>
    <p:extLst>
      <p:ext uri="{BB962C8B-B14F-4D97-AF65-F5344CB8AC3E}">
        <p14:creationId xmlns:p14="http://schemas.microsoft.com/office/powerpoint/2010/main" val="386841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77</TotalTime>
  <Words>235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Особый возраст: отрочество</vt:lpstr>
      <vt:lpstr>Можно ли поведение мальчиков назвать рыцарским?</vt:lpstr>
      <vt:lpstr>Презентация PowerPoint</vt:lpstr>
      <vt:lpstr>Презентация PowerPoint</vt:lpstr>
      <vt:lpstr>Можно ли одним предложением охарактеризовать человека?</vt:lpstr>
      <vt:lpstr>Паренёк был каким-то дремучим.</vt:lpstr>
      <vt:lpstr>Девочку звали Дюймовочкой.</vt:lpstr>
      <vt:lpstr>По каким качествам ты выбрал бы себе друга?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Особый возраст: отрочество</dc:title>
  <dc:creator>Алёна</dc:creator>
  <cp:lastModifiedBy>Алёна</cp:lastModifiedBy>
  <cp:revision>6</cp:revision>
  <dcterms:created xsi:type="dcterms:W3CDTF">2012-10-02T06:09:42Z</dcterms:created>
  <dcterms:modified xsi:type="dcterms:W3CDTF">2012-10-02T07:27:06Z</dcterms:modified>
</cp:coreProperties>
</file>