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D6631-624A-4F4E-B4F3-065A0EBE9C8C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69E5BB5-3AAF-47E0-AC13-CC783722D3F9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1. «Боже, царя храни» 1833 – 1917 гг. Авторы В.А. Жуковский, А.Ф. Львов</a:t>
          </a:r>
        </a:p>
      </dgm:t>
    </dgm:pt>
    <dgm:pt modelId="{48FE123C-6E59-44FA-B692-471CB9F3E381}" type="parTrans" cxnId="{824CA4D4-3A8A-4FCD-896B-57CCC62F0862}">
      <dgm:prSet/>
      <dgm:spPr/>
      <dgm:t>
        <a:bodyPr/>
        <a:lstStyle/>
        <a:p>
          <a:endParaRPr lang="ru-RU"/>
        </a:p>
      </dgm:t>
    </dgm:pt>
    <dgm:pt modelId="{4F0A2026-D6FA-45F3-83CD-F6D7F6B36101}" type="sibTrans" cxnId="{824CA4D4-3A8A-4FCD-896B-57CCC62F0862}">
      <dgm:prSet/>
      <dgm:spPr/>
      <dgm:t>
        <a:bodyPr/>
        <a:lstStyle/>
        <a:p>
          <a:endParaRPr lang="ru-RU"/>
        </a:p>
      </dgm:t>
    </dgm:pt>
    <dgm:pt modelId="{CDD360E6-CA7D-48E2-809E-A4B25A6C656B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2. «Интернационал» 1918 – 1943 гг. Авторы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Э.Потье</a:t>
          </a:r>
          <a:r>
            <a:rPr lang="ru-RU" dirty="0" smtClean="0">
              <a:latin typeface="Arial" pitchFamily="34" charset="0"/>
              <a:cs typeface="Arial" pitchFamily="34" charset="0"/>
            </a:rPr>
            <a:t> (пер.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Я.Коц</a:t>
          </a:r>
          <a:r>
            <a:rPr lang="ru-RU" dirty="0" smtClean="0">
              <a:latin typeface="Arial" pitchFamily="34" charset="0"/>
              <a:cs typeface="Arial" pitchFamily="34" charset="0"/>
            </a:rPr>
            <a:t>), П.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Дегейтер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BC5509C-6476-4E62-9EA5-73B1F224FB37}" type="parTrans" cxnId="{CD02D225-1478-4A5C-B80E-A9ADAA4747A0}">
      <dgm:prSet/>
      <dgm:spPr/>
      <dgm:t>
        <a:bodyPr/>
        <a:lstStyle/>
        <a:p>
          <a:endParaRPr lang="ru-RU"/>
        </a:p>
      </dgm:t>
    </dgm:pt>
    <dgm:pt modelId="{3A67D7BA-B6D7-479E-A250-F4F9D28683D2}" type="sibTrans" cxnId="{CD02D225-1478-4A5C-B80E-A9ADAA4747A0}">
      <dgm:prSet/>
      <dgm:spPr/>
      <dgm:t>
        <a:bodyPr/>
        <a:lstStyle/>
        <a:p>
          <a:endParaRPr lang="ru-RU"/>
        </a:p>
      </dgm:t>
    </dgm:pt>
    <dgm:pt modelId="{9F68D3BE-9ABB-4487-9BAF-F7BFDA4D4817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3. «Гимн Советского Союза» 1943 – 1991 гг. Авторы С.В. Михалков, </a:t>
          </a:r>
        </a:p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А.В. Александров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1169B13-744C-4646-90F6-99578148E0F8}" type="parTrans" cxnId="{DEAD0965-48F7-4246-A7D1-53F2299B0C77}">
      <dgm:prSet/>
      <dgm:spPr/>
      <dgm:t>
        <a:bodyPr/>
        <a:lstStyle/>
        <a:p>
          <a:endParaRPr lang="ru-RU"/>
        </a:p>
      </dgm:t>
    </dgm:pt>
    <dgm:pt modelId="{DF615BC5-0F17-4049-82BA-4B6F893B267A}" type="sibTrans" cxnId="{DEAD0965-48F7-4246-A7D1-53F2299B0C77}">
      <dgm:prSet/>
      <dgm:spPr/>
      <dgm:t>
        <a:bodyPr/>
        <a:lstStyle/>
        <a:p>
          <a:endParaRPr lang="ru-RU"/>
        </a:p>
      </dgm:t>
    </dgm:pt>
    <dgm:pt modelId="{91CCBE6C-4611-4EC9-8745-47F67720720C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4. «Патриотическая песня» 1993 – 2000 гг. Автор М.И.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Ггинка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2CD0461-1791-4728-9162-D9F8AF10BE10}" type="parTrans" cxnId="{35D00299-FB93-4DAD-8BF5-0ABFB5E68C05}">
      <dgm:prSet/>
      <dgm:spPr/>
      <dgm:t>
        <a:bodyPr/>
        <a:lstStyle/>
        <a:p>
          <a:endParaRPr lang="ru-RU"/>
        </a:p>
      </dgm:t>
    </dgm:pt>
    <dgm:pt modelId="{0E1688DF-692D-4461-941F-DBBC1BF85A78}" type="sibTrans" cxnId="{35D00299-FB93-4DAD-8BF5-0ABFB5E68C05}">
      <dgm:prSet/>
      <dgm:spPr/>
      <dgm:t>
        <a:bodyPr/>
        <a:lstStyle/>
        <a:p>
          <a:endParaRPr lang="ru-RU"/>
        </a:p>
      </dgm:t>
    </dgm:pt>
    <dgm:pt modelId="{6F0AA836-5B45-4557-9AD7-46F6BF93AA9E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5. «Гимн Российской Федерации» с 2001 г. Авторы С.В. Михалков, </a:t>
          </a:r>
        </a:p>
        <a:p>
          <a:r>
            <a:rPr lang="ru-RU" dirty="0" smtClean="0">
              <a:latin typeface="Arial" pitchFamily="34" charset="0"/>
              <a:cs typeface="Arial" pitchFamily="34" charset="0"/>
            </a:rPr>
            <a:t>А.В. Александров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FA12A68-0F85-4A82-8E9A-0869D0748F18}" type="parTrans" cxnId="{04E446E3-BED4-4217-A434-19E030B06754}">
      <dgm:prSet/>
      <dgm:spPr/>
      <dgm:t>
        <a:bodyPr/>
        <a:lstStyle/>
        <a:p>
          <a:endParaRPr lang="ru-RU"/>
        </a:p>
      </dgm:t>
    </dgm:pt>
    <dgm:pt modelId="{3B0EE342-3D9C-455F-8935-7D118FD9D811}" type="sibTrans" cxnId="{04E446E3-BED4-4217-A434-19E030B06754}">
      <dgm:prSet/>
      <dgm:spPr/>
      <dgm:t>
        <a:bodyPr/>
        <a:lstStyle/>
        <a:p>
          <a:endParaRPr lang="ru-RU"/>
        </a:p>
      </dgm:t>
    </dgm:pt>
    <dgm:pt modelId="{A7818F83-D784-4AD7-B1D5-16BFEA3F3166}" type="pres">
      <dgm:prSet presAssocID="{369D6631-624A-4F4E-B4F3-065A0EBE9C8C}" presName="linear" presStyleCnt="0">
        <dgm:presLayoutVars>
          <dgm:dir/>
          <dgm:animLvl val="lvl"/>
          <dgm:resizeHandles val="exact"/>
        </dgm:presLayoutVars>
      </dgm:prSet>
      <dgm:spPr/>
    </dgm:pt>
    <dgm:pt modelId="{7A786375-93AC-4FD2-A662-9280EB1881A6}" type="pres">
      <dgm:prSet presAssocID="{269E5BB5-3AAF-47E0-AC13-CC783722D3F9}" presName="parentLin" presStyleCnt="0"/>
      <dgm:spPr/>
    </dgm:pt>
    <dgm:pt modelId="{DE5953EA-A047-49D4-9BFC-1251888BA307}" type="pres">
      <dgm:prSet presAssocID="{269E5BB5-3AAF-47E0-AC13-CC783722D3F9}" presName="parentLeftMargin" presStyleLbl="node1" presStyleIdx="0" presStyleCnt="5"/>
      <dgm:spPr/>
    </dgm:pt>
    <dgm:pt modelId="{BE7D7687-2D4E-4079-BB06-0C5C12921CA5}" type="pres">
      <dgm:prSet presAssocID="{269E5BB5-3AAF-47E0-AC13-CC783722D3F9}" presName="parentText" presStyleLbl="node1" presStyleIdx="0" presStyleCnt="5" custScaleX="137037" custScaleY="203051" custLinFactNeighborX="-7407" custLinFactNeighborY="-673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9D0F1-6A4E-481F-B93E-78378826948F}" type="pres">
      <dgm:prSet presAssocID="{269E5BB5-3AAF-47E0-AC13-CC783722D3F9}" presName="negativeSpace" presStyleCnt="0"/>
      <dgm:spPr/>
    </dgm:pt>
    <dgm:pt modelId="{971809E1-E1C5-4A62-9DC7-2130AFCB26AB}" type="pres">
      <dgm:prSet presAssocID="{269E5BB5-3AAF-47E0-AC13-CC783722D3F9}" presName="childText" presStyleLbl="conFgAcc1" presStyleIdx="0" presStyleCnt="5" custLinFactY="-126008" custLinFactNeighborX="926" custLinFactNeighborY="-200000">
        <dgm:presLayoutVars>
          <dgm:bulletEnabled val="1"/>
        </dgm:presLayoutVars>
      </dgm:prSet>
      <dgm:spPr/>
    </dgm:pt>
    <dgm:pt modelId="{F873E525-C5AF-462D-8123-CCD5E7598BFC}" type="pres">
      <dgm:prSet presAssocID="{4F0A2026-D6FA-45F3-83CD-F6D7F6B36101}" presName="spaceBetweenRectangles" presStyleCnt="0"/>
      <dgm:spPr/>
    </dgm:pt>
    <dgm:pt modelId="{39A71E85-A37C-405D-893C-7CA1E8F9F53A}" type="pres">
      <dgm:prSet presAssocID="{CDD360E6-CA7D-48E2-809E-A4B25A6C656B}" presName="parentLin" presStyleCnt="0"/>
      <dgm:spPr/>
    </dgm:pt>
    <dgm:pt modelId="{DB61824F-4D88-4728-B2B5-A8E483803BCC}" type="pres">
      <dgm:prSet presAssocID="{CDD360E6-CA7D-48E2-809E-A4B25A6C656B}" presName="parentLeftMargin" presStyleLbl="node1" presStyleIdx="0" presStyleCnt="5"/>
      <dgm:spPr/>
    </dgm:pt>
    <dgm:pt modelId="{DF187675-BB2F-4E76-80DC-CC3A2DC82C17}" type="pres">
      <dgm:prSet presAssocID="{CDD360E6-CA7D-48E2-809E-A4B25A6C656B}" presName="parentText" presStyleLbl="node1" presStyleIdx="1" presStyleCnt="5" custScaleX="138095" custScaleY="201081" custLinFactNeighborX="-7407" custLinFactNeighborY="-71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14EEC-839B-4C96-9F18-966322A401EA}" type="pres">
      <dgm:prSet presAssocID="{CDD360E6-CA7D-48E2-809E-A4B25A6C656B}" presName="negativeSpace" presStyleCnt="0"/>
      <dgm:spPr/>
    </dgm:pt>
    <dgm:pt modelId="{09EDB062-20D7-4551-944D-98158455F986}" type="pres">
      <dgm:prSet presAssocID="{CDD360E6-CA7D-48E2-809E-A4B25A6C656B}" presName="childText" presStyleLbl="conFgAcc1" presStyleIdx="1" presStyleCnt="5" custLinFactY="-101210" custLinFactNeighborY="-200000">
        <dgm:presLayoutVars>
          <dgm:bulletEnabled val="1"/>
        </dgm:presLayoutVars>
      </dgm:prSet>
      <dgm:spPr/>
    </dgm:pt>
    <dgm:pt modelId="{804D7FDF-196E-45C4-B614-810209AF547F}" type="pres">
      <dgm:prSet presAssocID="{3A67D7BA-B6D7-479E-A250-F4F9D28683D2}" presName="spaceBetweenRectangles" presStyleCnt="0"/>
      <dgm:spPr/>
    </dgm:pt>
    <dgm:pt modelId="{0F38CEAE-E89D-498C-B7A6-987E14F250EB}" type="pres">
      <dgm:prSet presAssocID="{9F68D3BE-9ABB-4487-9BAF-F7BFDA4D4817}" presName="parentLin" presStyleCnt="0"/>
      <dgm:spPr/>
    </dgm:pt>
    <dgm:pt modelId="{E4BC6551-37B8-49EB-BA8B-F9876B63BF24}" type="pres">
      <dgm:prSet presAssocID="{9F68D3BE-9ABB-4487-9BAF-F7BFDA4D4817}" presName="parentLeftMargin" presStyleLbl="node1" presStyleIdx="1" presStyleCnt="5"/>
      <dgm:spPr/>
    </dgm:pt>
    <dgm:pt modelId="{56631503-01E9-4196-8E3D-8C3FD3542D51}" type="pres">
      <dgm:prSet presAssocID="{9F68D3BE-9ABB-4487-9BAF-F7BFDA4D4817}" presName="parentText" presStyleLbl="node1" presStyleIdx="2" presStyleCnt="5" custScaleX="138094" custScaleY="187148" custLinFactNeighborX="11111" custLinFactNeighborY="-86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3AF3A-3DC8-455C-990D-FEE13C012CFD}" type="pres">
      <dgm:prSet presAssocID="{9F68D3BE-9ABB-4487-9BAF-F7BFDA4D4817}" presName="negativeSpace" presStyleCnt="0"/>
      <dgm:spPr/>
    </dgm:pt>
    <dgm:pt modelId="{5B6C25E3-856D-40C4-BF6E-80450DF71A90}" type="pres">
      <dgm:prSet presAssocID="{9F68D3BE-9ABB-4487-9BAF-F7BFDA4D4817}" presName="childText" presStyleLbl="conFgAcc1" presStyleIdx="2" presStyleCnt="5" custLinFactY="-78308" custLinFactNeighborX="-1852" custLinFactNeighborY="-100000">
        <dgm:presLayoutVars>
          <dgm:bulletEnabled val="1"/>
        </dgm:presLayoutVars>
      </dgm:prSet>
      <dgm:spPr/>
    </dgm:pt>
    <dgm:pt modelId="{08E45B42-76F2-4059-B245-94234A32573C}" type="pres">
      <dgm:prSet presAssocID="{DF615BC5-0F17-4049-82BA-4B6F893B267A}" presName="spaceBetweenRectangles" presStyleCnt="0"/>
      <dgm:spPr/>
    </dgm:pt>
    <dgm:pt modelId="{81296518-90E3-40E0-8C77-567E3EF0D7B9}" type="pres">
      <dgm:prSet presAssocID="{91CCBE6C-4611-4EC9-8745-47F67720720C}" presName="parentLin" presStyleCnt="0"/>
      <dgm:spPr/>
    </dgm:pt>
    <dgm:pt modelId="{4C329405-6350-4B54-8FBA-8C8E646E5262}" type="pres">
      <dgm:prSet presAssocID="{91CCBE6C-4611-4EC9-8745-47F67720720C}" presName="parentLeftMargin" presStyleLbl="node1" presStyleIdx="2" presStyleCnt="5"/>
      <dgm:spPr/>
    </dgm:pt>
    <dgm:pt modelId="{F9D15332-EDE4-4A13-9383-5DEC98C88FF9}" type="pres">
      <dgm:prSet presAssocID="{91CCBE6C-4611-4EC9-8745-47F67720720C}" presName="parentText" presStyleLbl="node1" presStyleIdx="3" presStyleCnt="5" custScaleX="142124" custScaleY="189288" custLinFactNeighborX="-7407" custLinFactNeighborY="-72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3AFA9-B1DA-47B1-B5EC-056D201BB6E3}" type="pres">
      <dgm:prSet presAssocID="{91CCBE6C-4611-4EC9-8745-47F67720720C}" presName="negativeSpace" presStyleCnt="0"/>
      <dgm:spPr/>
    </dgm:pt>
    <dgm:pt modelId="{8A21CD2B-A63F-4754-8EED-C53027C994BE}" type="pres">
      <dgm:prSet presAssocID="{91CCBE6C-4611-4EC9-8745-47F67720720C}" presName="childText" presStyleLbl="conFgAcc1" presStyleIdx="3" presStyleCnt="5" custLinFactY="-67232" custLinFactNeighborY="-100000">
        <dgm:presLayoutVars>
          <dgm:bulletEnabled val="1"/>
        </dgm:presLayoutVars>
      </dgm:prSet>
      <dgm:spPr/>
    </dgm:pt>
    <dgm:pt modelId="{0DF46267-CE8A-496E-B009-60B7143EB938}" type="pres">
      <dgm:prSet presAssocID="{0E1688DF-692D-4461-941F-DBBC1BF85A78}" presName="spaceBetweenRectangles" presStyleCnt="0"/>
      <dgm:spPr/>
    </dgm:pt>
    <dgm:pt modelId="{BDE7E7D8-D50F-48E9-A4FA-C1F0B06ABEE5}" type="pres">
      <dgm:prSet presAssocID="{6F0AA836-5B45-4557-9AD7-46F6BF93AA9E}" presName="parentLin" presStyleCnt="0"/>
      <dgm:spPr/>
    </dgm:pt>
    <dgm:pt modelId="{949C9756-D3BC-414D-84FC-895C061D67DF}" type="pres">
      <dgm:prSet presAssocID="{6F0AA836-5B45-4557-9AD7-46F6BF93AA9E}" presName="parentLeftMargin" presStyleLbl="node1" presStyleIdx="3" presStyleCnt="5"/>
      <dgm:spPr/>
    </dgm:pt>
    <dgm:pt modelId="{5AA0B811-0746-4913-B9DF-186B6C544C50}" type="pres">
      <dgm:prSet presAssocID="{6F0AA836-5B45-4557-9AD7-46F6BF93AA9E}" presName="parentText" presStyleLbl="node1" presStyleIdx="4" presStyleCnt="5" custScaleX="137965" custScaleY="219656" custLinFactNeighborX="11111" custLinFactNeighborY="-58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02A5D-DBB4-4A40-B29A-8A268C5DAE37}" type="pres">
      <dgm:prSet presAssocID="{6F0AA836-5B45-4557-9AD7-46F6BF93AA9E}" presName="negativeSpace" presStyleCnt="0"/>
      <dgm:spPr/>
    </dgm:pt>
    <dgm:pt modelId="{C1F3A37C-F857-458A-B8A0-704E95A7E092}" type="pres">
      <dgm:prSet presAssocID="{6F0AA836-5B45-4557-9AD7-46F6BF93AA9E}" presName="childText" presStyleLbl="conFgAcc1" presStyleIdx="4" presStyleCnt="5" custLinFactY="-50509" custLinFactNeighborY="-100000">
        <dgm:presLayoutVars>
          <dgm:bulletEnabled val="1"/>
        </dgm:presLayoutVars>
      </dgm:prSet>
      <dgm:spPr/>
    </dgm:pt>
  </dgm:ptLst>
  <dgm:cxnLst>
    <dgm:cxn modelId="{CD02D225-1478-4A5C-B80E-A9ADAA4747A0}" srcId="{369D6631-624A-4F4E-B4F3-065A0EBE9C8C}" destId="{CDD360E6-CA7D-48E2-809E-A4B25A6C656B}" srcOrd="1" destOrd="0" parTransId="{9BC5509C-6476-4E62-9EA5-73B1F224FB37}" sibTransId="{3A67D7BA-B6D7-479E-A250-F4F9D28683D2}"/>
    <dgm:cxn modelId="{8B5F082D-7F05-4C19-8CB9-E5AC67D90874}" type="presOf" srcId="{CDD360E6-CA7D-48E2-809E-A4B25A6C656B}" destId="{DB61824F-4D88-4728-B2B5-A8E483803BCC}" srcOrd="0" destOrd="0" presId="urn:microsoft.com/office/officeart/2005/8/layout/list1"/>
    <dgm:cxn modelId="{D7C91241-5E70-4F0F-9679-D8274979C509}" type="presOf" srcId="{269E5BB5-3AAF-47E0-AC13-CC783722D3F9}" destId="{BE7D7687-2D4E-4079-BB06-0C5C12921CA5}" srcOrd="1" destOrd="0" presId="urn:microsoft.com/office/officeart/2005/8/layout/list1"/>
    <dgm:cxn modelId="{5F42002C-4FFF-4D80-9E59-A1C51538555B}" type="presOf" srcId="{CDD360E6-CA7D-48E2-809E-A4B25A6C656B}" destId="{DF187675-BB2F-4E76-80DC-CC3A2DC82C17}" srcOrd="1" destOrd="0" presId="urn:microsoft.com/office/officeart/2005/8/layout/list1"/>
    <dgm:cxn modelId="{B8300249-E794-454A-A3CA-FC28A56F5BEE}" type="presOf" srcId="{91CCBE6C-4611-4EC9-8745-47F67720720C}" destId="{4C329405-6350-4B54-8FBA-8C8E646E5262}" srcOrd="0" destOrd="0" presId="urn:microsoft.com/office/officeart/2005/8/layout/list1"/>
    <dgm:cxn modelId="{35D00299-FB93-4DAD-8BF5-0ABFB5E68C05}" srcId="{369D6631-624A-4F4E-B4F3-065A0EBE9C8C}" destId="{91CCBE6C-4611-4EC9-8745-47F67720720C}" srcOrd="3" destOrd="0" parTransId="{E2CD0461-1791-4728-9162-D9F8AF10BE10}" sibTransId="{0E1688DF-692D-4461-941F-DBBC1BF85A78}"/>
    <dgm:cxn modelId="{3C0CE75A-FC9E-4ED6-B586-98178FA5F0B4}" type="presOf" srcId="{369D6631-624A-4F4E-B4F3-065A0EBE9C8C}" destId="{A7818F83-D784-4AD7-B1D5-16BFEA3F3166}" srcOrd="0" destOrd="0" presId="urn:microsoft.com/office/officeart/2005/8/layout/list1"/>
    <dgm:cxn modelId="{DEAD0965-48F7-4246-A7D1-53F2299B0C77}" srcId="{369D6631-624A-4F4E-B4F3-065A0EBE9C8C}" destId="{9F68D3BE-9ABB-4487-9BAF-F7BFDA4D4817}" srcOrd="2" destOrd="0" parTransId="{A1169B13-744C-4646-90F6-99578148E0F8}" sibTransId="{DF615BC5-0F17-4049-82BA-4B6F893B267A}"/>
    <dgm:cxn modelId="{824CA4D4-3A8A-4FCD-896B-57CCC62F0862}" srcId="{369D6631-624A-4F4E-B4F3-065A0EBE9C8C}" destId="{269E5BB5-3AAF-47E0-AC13-CC783722D3F9}" srcOrd="0" destOrd="0" parTransId="{48FE123C-6E59-44FA-B692-471CB9F3E381}" sibTransId="{4F0A2026-D6FA-45F3-83CD-F6D7F6B36101}"/>
    <dgm:cxn modelId="{04E446E3-BED4-4217-A434-19E030B06754}" srcId="{369D6631-624A-4F4E-B4F3-065A0EBE9C8C}" destId="{6F0AA836-5B45-4557-9AD7-46F6BF93AA9E}" srcOrd="4" destOrd="0" parTransId="{6FA12A68-0F85-4A82-8E9A-0869D0748F18}" sibTransId="{3B0EE342-3D9C-455F-8935-7D118FD9D811}"/>
    <dgm:cxn modelId="{A249BDA2-1F52-4115-B3EE-A81BB142E7AD}" type="presOf" srcId="{91CCBE6C-4611-4EC9-8745-47F67720720C}" destId="{F9D15332-EDE4-4A13-9383-5DEC98C88FF9}" srcOrd="1" destOrd="0" presId="urn:microsoft.com/office/officeart/2005/8/layout/list1"/>
    <dgm:cxn modelId="{AB81DF48-DA2D-430F-8BCA-6B3A51284A56}" type="presOf" srcId="{6F0AA836-5B45-4557-9AD7-46F6BF93AA9E}" destId="{5AA0B811-0746-4913-B9DF-186B6C544C50}" srcOrd="1" destOrd="0" presId="urn:microsoft.com/office/officeart/2005/8/layout/list1"/>
    <dgm:cxn modelId="{D3F0A96C-35E2-4F77-BE0A-7DE9C8F063EA}" type="presOf" srcId="{9F68D3BE-9ABB-4487-9BAF-F7BFDA4D4817}" destId="{E4BC6551-37B8-49EB-BA8B-F9876B63BF24}" srcOrd="0" destOrd="0" presId="urn:microsoft.com/office/officeart/2005/8/layout/list1"/>
    <dgm:cxn modelId="{DE6E6C88-9EE5-4E61-8145-F16EF9E0F4F5}" type="presOf" srcId="{9F68D3BE-9ABB-4487-9BAF-F7BFDA4D4817}" destId="{56631503-01E9-4196-8E3D-8C3FD3542D51}" srcOrd="1" destOrd="0" presId="urn:microsoft.com/office/officeart/2005/8/layout/list1"/>
    <dgm:cxn modelId="{FBC6CCCE-5FB2-4896-A753-E33EAE7A2465}" type="presOf" srcId="{269E5BB5-3AAF-47E0-AC13-CC783722D3F9}" destId="{DE5953EA-A047-49D4-9BFC-1251888BA307}" srcOrd="0" destOrd="0" presId="urn:microsoft.com/office/officeart/2005/8/layout/list1"/>
    <dgm:cxn modelId="{8C1DF857-6535-4019-A2DC-8AD0D5771156}" type="presOf" srcId="{6F0AA836-5B45-4557-9AD7-46F6BF93AA9E}" destId="{949C9756-D3BC-414D-84FC-895C061D67DF}" srcOrd="0" destOrd="0" presId="urn:microsoft.com/office/officeart/2005/8/layout/list1"/>
    <dgm:cxn modelId="{4C65D2EF-4520-4F93-9963-86755E42B490}" type="presParOf" srcId="{A7818F83-D784-4AD7-B1D5-16BFEA3F3166}" destId="{7A786375-93AC-4FD2-A662-9280EB1881A6}" srcOrd="0" destOrd="0" presId="urn:microsoft.com/office/officeart/2005/8/layout/list1"/>
    <dgm:cxn modelId="{278D8E1E-A3E3-482C-814C-788A80E752C2}" type="presParOf" srcId="{7A786375-93AC-4FD2-A662-9280EB1881A6}" destId="{DE5953EA-A047-49D4-9BFC-1251888BA307}" srcOrd="0" destOrd="0" presId="urn:microsoft.com/office/officeart/2005/8/layout/list1"/>
    <dgm:cxn modelId="{90EDCE54-AA57-4FBE-AC19-2A1373B39465}" type="presParOf" srcId="{7A786375-93AC-4FD2-A662-9280EB1881A6}" destId="{BE7D7687-2D4E-4079-BB06-0C5C12921CA5}" srcOrd="1" destOrd="0" presId="urn:microsoft.com/office/officeart/2005/8/layout/list1"/>
    <dgm:cxn modelId="{39D0719B-9FA5-4132-8B05-0BBDD803ECFA}" type="presParOf" srcId="{A7818F83-D784-4AD7-B1D5-16BFEA3F3166}" destId="{2D99D0F1-6A4E-481F-B93E-78378826948F}" srcOrd="1" destOrd="0" presId="urn:microsoft.com/office/officeart/2005/8/layout/list1"/>
    <dgm:cxn modelId="{E3F1AE2A-63A3-483C-AE8C-970DE11F0C3B}" type="presParOf" srcId="{A7818F83-D784-4AD7-B1D5-16BFEA3F3166}" destId="{971809E1-E1C5-4A62-9DC7-2130AFCB26AB}" srcOrd="2" destOrd="0" presId="urn:microsoft.com/office/officeart/2005/8/layout/list1"/>
    <dgm:cxn modelId="{8CD07B71-F5F1-4214-823C-3FEB03829600}" type="presParOf" srcId="{A7818F83-D784-4AD7-B1D5-16BFEA3F3166}" destId="{F873E525-C5AF-462D-8123-CCD5E7598BFC}" srcOrd="3" destOrd="0" presId="urn:microsoft.com/office/officeart/2005/8/layout/list1"/>
    <dgm:cxn modelId="{33F297C5-3F10-4EF5-85DA-32164FBC02A9}" type="presParOf" srcId="{A7818F83-D784-4AD7-B1D5-16BFEA3F3166}" destId="{39A71E85-A37C-405D-893C-7CA1E8F9F53A}" srcOrd="4" destOrd="0" presId="urn:microsoft.com/office/officeart/2005/8/layout/list1"/>
    <dgm:cxn modelId="{C00202BF-3B65-4182-8405-68EB6B83BBE2}" type="presParOf" srcId="{39A71E85-A37C-405D-893C-7CA1E8F9F53A}" destId="{DB61824F-4D88-4728-B2B5-A8E483803BCC}" srcOrd="0" destOrd="0" presId="urn:microsoft.com/office/officeart/2005/8/layout/list1"/>
    <dgm:cxn modelId="{F55433F7-057D-4902-BC04-18DF5E0EF671}" type="presParOf" srcId="{39A71E85-A37C-405D-893C-7CA1E8F9F53A}" destId="{DF187675-BB2F-4E76-80DC-CC3A2DC82C17}" srcOrd="1" destOrd="0" presId="urn:microsoft.com/office/officeart/2005/8/layout/list1"/>
    <dgm:cxn modelId="{D6BE4328-2DF0-4C6F-94AB-E30E492E961D}" type="presParOf" srcId="{A7818F83-D784-4AD7-B1D5-16BFEA3F3166}" destId="{24A14EEC-839B-4C96-9F18-966322A401EA}" srcOrd="5" destOrd="0" presId="urn:microsoft.com/office/officeart/2005/8/layout/list1"/>
    <dgm:cxn modelId="{DC1CFFD2-0DC1-41F7-8A68-ECEF18247093}" type="presParOf" srcId="{A7818F83-D784-4AD7-B1D5-16BFEA3F3166}" destId="{09EDB062-20D7-4551-944D-98158455F986}" srcOrd="6" destOrd="0" presId="urn:microsoft.com/office/officeart/2005/8/layout/list1"/>
    <dgm:cxn modelId="{753728F7-7C9F-42E9-A155-FCEDAE2AD306}" type="presParOf" srcId="{A7818F83-D784-4AD7-B1D5-16BFEA3F3166}" destId="{804D7FDF-196E-45C4-B614-810209AF547F}" srcOrd="7" destOrd="0" presId="urn:microsoft.com/office/officeart/2005/8/layout/list1"/>
    <dgm:cxn modelId="{7FC38B22-8534-4ADE-B204-170EE2D00734}" type="presParOf" srcId="{A7818F83-D784-4AD7-B1D5-16BFEA3F3166}" destId="{0F38CEAE-E89D-498C-B7A6-987E14F250EB}" srcOrd="8" destOrd="0" presId="urn:microsoft.com/office/officeart/2005/8/layout/list1"/>
    <dgm:cxn modelId="{0FBC306A-FFC9-424E-8542-E388A38C09A8}" type="presParOf" srcId="{0F38CEAE-E89D-498C-B7A6-987E14F250EB}" destId="{E4BC6551-37B8-49EB-BA8B-F9876B63BF24}" srcOrd="0" destOrd="0" presId="urn:microsoft.com/office/officeart/2005/8/layout/list1"/>
    <dgm:cxn modelId="{CC66B780-67E2-4520-85D8-CF62D091E607}" type="presParOf" srcId="{0F38CEAE-E89D-498C-B7A6-987E14F250EB}" destId="{56631503-01E9-4196-8E3D-8C3FD3542D51}" srcOrd="1" destOrd="0" presId="urn:microsoft.com/office/officeart/2005/8/layout/list1"/>
    <dgm:cxn modelId="{71A5A929-C942-4C58-ABA4-F0BB60CB9783}" type="presParOf" srcId="{A7818F83-D784-4AD7-B1D5-16BFEA3F3166}" destId="{EBD3AF3A-3DC8-455C-990D-FEE13C012CFD}" srcOrd="9" destOrd="0" presId="urn:microsoft.com/office/officeart/2005/8/layout/list1"/>
    <dgm:cxn modelId="{4A07355B-A1B3-4D10-875D-95FE10B03042}" type="presParOf" srcId="{A7818F83-D784-4AD7-B1D5-16BFEA3F3166}" destId="{5B6C25E3-856D-40C4-BF6E-80450DF71A90}" srcOrd="10" destOrd="0" presId="urn:microsoft.com/office/officeart/2005/8/layout/list1"/>
    <dgm:cxn modelId="{1EBEFF96-23A0-4D86-9B6D-7C90B37D8377}" type="presParOf" srcId="{A7818F83-D784-4AD7-B1D5-16BFEA3F3166}" destId="{08E45B42-76F2-4059-B245-94234A32573C}" srcOrd="11" destOrd="0" presId="urn:microsoft.com/office/officeart/2005/8/layout/list1"/>
    <dgm:cxn modelId="{9550C135-4D80-42C2-9C82-6178F76E00B4}" type="presParOf" srcId="{A7818F83-D784-4AD7-B1D5-16BFEA3F3166}" destId="{81296518-90E3-40E0-8C77-567E3EF0D7B9}" srcOrd="12" destOrd="0" presId="urn:microsoft.com/office/officeart/2005/8/layout/list1"/>
    <dgm:cxn modelId="{67EE174B-C72F-47C0-A991-9FA35B9B907D}" type="presParOf" srcId="{81296518-90E3-40E0-8C77-567E3EF0D7B9}" destId="{4C329405-6350-4B54-8FBA-8C8E646E5262}" srcOrd="0" destOrd="0" presId="urn:microsoft.com/office/officeart/2005/8/layout/list1"/>
    <dgm:cxn modelId="{D118E4B2-4C37-4757-9B2A-C5AD7D9E0CE4}" type="presParOf" srcId="{81296518-90E3-40E0-8C77-567E3EF0D7B9}" destId="{F9D15332-EDE4-4A13-9383-5DEC98C88FF9}" srcOrd="1" destOrd="0" presId="urn:microsoft.com/office/officeart/2005/8/layout/list1"/>
    <dgm:cxn modelId="{177626C2-5810-4AA9-BCC4-65B7486B0751}" type="presParOf" srcId="{A7818F83-D784-4AD7-B1D5-16BFEA3F3166}" destId="{BF23AFA9-B1DA-47B1-B5EC-056D201BB6E3}" srcOrd="13" destOrd="0" presId="urn:microsoft.com/office/officeart/2005/8/layout/list1"/>
    <dgm:cxn modelId="{0012D734-07E6-4A02-B43D-F10611B5AB53}" type="presParOf" srcId="{A7818F83-D784-4AD7-B1D5-16BFEA3F3166}" destId="{8A21CD2B-A63F-4754-8EED-C53027C994BE}" srcOrd="14" destOrd="0" presId="urn:microsoft.com/office/officeart/2005/8/layout/list1"/>
    <dgm:cxn modelId="{E342192E-8020-4A41-9316-0ECF921EFE17}" type="presParOf" srcId="{A7818F83-D784-4AD7-B1D5-16BFEA3F3166}" destId="{0DF46267-CE8A-496E-B009-60B7143EB938}" srcOrd="15" destOrd="0" presId="urn:microsoft.com/office/officeart/2005/8/layout/list1"/>
    <dgm:cxn modelId="{9E46F0B8-20F1-4209-BD85-4D1636466975}" type="presParOf" srcId="{A7818F83-D784-4AD7-B1D5-16BFEA3F3166}" destId="{BDE7E7D8-D50F-48E9-A4FA-C1F0B06ABEE5}" srcOrd="16" destOrd="0" presId="urn:microsoft.com/office/officeart/2005/8/layout/list1"/>
    <dgm:cxn modelId="{66D3D127-CC2D-46B8-A9EC-436AEC0A893B}" type="presParOf" srcId="{BDE7E7D8-D50F-48E9-A4FA-C1F0B06ABEE5}" destId="{949C9756-D3BC-414D-84FC-895C061D67DF}" srcOrd="0" destOrd="0" presId="urn:microsoft.com/office/officeart/2005/8/layout/list1"/>
    <dgm:cxn modelId="{E29A63A0-372D-4052-88E1-32F06BEF76EF}" type="presParOf" srcId="{BDE7E7D8-D50F-48E9-A4FA-C1F0B06ABEE5}" destId="{5AA0B811-0746-4913-B9DF-186B6C544C50}" srcOrd="1" destOrd="0" presId="urn:microsoft.com/office/officeart/2005/8/layout/list1"/>
    <dgm:cxn modelId="{D21D6DFE-8817-4634-8EBE-3538963AE481}" type="presParOf" srcId="{A7818F83-D784-4AD7-B1D5-16BFEA3F3166}" destId="{B0202A5D-DBB4-4A40-B29A-8A268C5DAE37}" srcOrd="17" destOrd="0" presId="urn:microsoft.com/office/officeart/2005/8/layout/list1"/>
    <dgm:cxn modelId="{077E7D96-6E6B-47EB-946C-353F993EAEAD}" type="presParOf" srcId="{A7818F83-D784-4AD7-B1D5-16BFEA3F3166}" destId="{C1F3A37C-F857-458A-B8A0-704E95A7E09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1809E1-E1C5-4A62-9DC7-2130AFCB26AB}">
      <dsp:nvSpPr>
        <dsp:cNvPr id="0" name=""/>
        <dsp:cNvSpPr/>
      </dsp:nvSpPr>
      <dsp:spPr>
        <a:xfrm>
          <a:off x="0" y="205103"/>
          <a:ext cx="82296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7687-2D4E-4079-BB06-0C5C12921CA5}">
      <dsp:nvSpPr>
        <dsp:cNvPr id="0" name=""/>
        <dsp:cNvSpPr/>
      </dsp:nvSpPr>
      <dsp:spPr>
        <a:xfrm>
          <a:off x="377280" y="0"/>
          <a:ext cx="7817224" cy="899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1. «Боже, царя храни» 1833 – 1917 гг. Авторы В.А. Жуковский, А.Ф. Львов</a:t>
          </a:r>
        </a:p>
      </dsp:txBody>
      <dsp:txXfrm>
        <a:off x="377280" y="0"/>
        <a:ext cx="7817224" cy="899109"/>
      </dsp:txXfrm>
    </dsp:sp>
    <dsp:sp modelId="{09EDB062-20D7-4551-944D-98158455F986}">
      <dsp:nvSpPr>
        <dsp:cNvPr id="0" name=""/>
        <dsp:cNvSpPr/>
      </dsp:nvSpPr>
      <dsp:spPr>
        <a:xfrm>
          <a:off x="0" y="1426826"/>
          <a:ext cx="82296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87675-BB2F-4E76-80DC-CC3A2DC82C17}">
      <dsp:nvSpPr>
        <dsp:cNvPr id="0" name=""/>
        <dsp:cNvSpPr/>
      </dsp:nvSpPr>
      <dsp:spPr>
        <a:xfrm>
          <a:off x="374676" y="984355"/>
          <a:ext cx="7823196" cy="8903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2. «Интернационал» 1918 – 1943 гг. Авторы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Э.Потье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(пер.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Я.Коц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), П.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Дегейтер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374676" y="984355"/>
        <a:ext cx="7823196" cy="890386"/>
      </dsp:txXfrm>
    </dsp:sp>
    <dsp:sp modelId="{5B6C25E3-856D-40C4-BF6E-80450DF71A90}">
      <dsp:nvSpPr>
        <dsp:cNvPr id="0" name=""/>
        <dsp:cNvSpPr/>
      </dsp:nvSpPr>
      <dsp:spPr>
        <a:xfrm>
          <a:off x="0" y="2660687"/>
          <a:ext cx="82296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31503-01E9-4196-8E3D-8C3FD3542D51}">
      <dsp:nvSpPr>
        <dsp:cNvPr id="0" name=""/>
        <dsp:cNvSpPr/>
      </dsp:nvSpPr>
      <dsp:spPr>
        <a:xfrm>
          <a:off x="406460" y="2045819"/>
          <a:ext cx="7823139" cy="8286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3. «Гимн Советского Союза» 1943 – 1991 гг. Авторы С.В. Михалков,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А.В. Александров 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06460" y="2045819"/>
        <a:ext cx="7823139" cy="828691"/>
      </dsp:txXfrm>
    </dsp:sp>
    <dsp:sp modelId="{8A21CD2B-A63F-4754-8EED-C53027C994BE}">
      <dsp:nvSpPr>
        <dsp:cNvPr id="0" name=""/>
        <dsp:cNvSpPr/>
      </dsp:nvSpPr>
      <dsp:spPr>
        <a:xfrm>
          <a:off x="0" y="3778322"/>
          <a:ext cx="82296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15332-EDE4-4A13-9383-5DEC98C88FF9}">
      <dsp:nvSpPr>
        <dsp:cNvPr id="0" name=""/>
        <dsp:cNvSpPr/>
      </dsp:nvSpPr>
      <dsp:spPr>
        <a:xfrm>
          <a:off x="364630" y="3175320"/>
          <a:ext cx="7835564" cy="838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4. «Патриотическая песня» 1993 – 2000 гг. Автор М.И.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Ггинка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364630" y="3175320"/>
        <a:ext cx="7835564" cy="838167"/>
      </dsp:txXfrm>
    </dsp:sp>
    <dsp:sp modelId="{C1F3A37C-F857-458A-B8A0-704E95A7E092}">
      <dsp:nvSpPr>
        <dsp:cNvPr id="0" name=""/>
        <dsp:cNvSpPr/>
      </dsp:nvSpPr>
      <dsp:spPr>
        <a:xfrm>
          <a:off x="0" y="4911371"/>
          <a:ext cx="82296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0B811-0746-4913-B9DF-186B6C544C50}">
      <dsp:nvSpPr>
        <dsp:cNvPr id="0" name=""/>
        <dsp:cNvSpPr/>
      </dsp:nvSpPr>
      <dsp:spPr>
        <a:xfrm>
          <a:off x="406006" y="4314297"/>
          <a:ext cx="7823593" cy="9726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5. «Гимн Российской Федерации» с 2001 г. Авторы С.В. Михалков,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А.В. Александров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06006" y="4314297"/>
        <a:ext cx="7823593" cy="972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001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Становление символики Российской Федерации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5514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1.nnm.ru/8/e/c/f/7/45ba8c71631e494246ea6eb8e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2647950" cy="3171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2800" y="304800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Михаиле Федоровиче (1613-1645)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двуглавый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орел изображается под тремя коронами, на груди изображался Георгий Победоносец, но уже не в виде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иконы, 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виде щита. </a:t>
            </a:r>
          </a:p>
        </p:txBody>
      </p:sp>
      <p:pic>
        <p:nvPicPr>
          <p:cNvPr id="6" name="Picture 2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52800"/>
            <a:ext cx="2543175" cy="3171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396240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Петре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«Великом» (1689 -1725)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Государственный Герб резко меняет свои формы. Орел приобретает новые атрибуты. На главах появляются короны под одной общей большей, а на груди орденская цепь ордена Св. апостола Андрея Первозванного.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676525" cy="3162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2800" y="228600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Елизавете Петровне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(1740-1761)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происходит кардинальное изменение Орла.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Ничего не остается от императорской власти, Георгий Победоносец заменяется крестом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 тому же, не православным).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2781300" cy="28479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38862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Александре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II (1855-1881)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Орел уже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без Мальтийских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эмблем. Он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имел одну корону, крылья орла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изображались опущенными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(расправленными),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лапах не традиционные скипетр и держава,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а венок, молнии (перуны) и факел.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389206" cy="2592288"/>
          </a:xfrm>
          <a:prstGeom prst="rect">
            <a:avLst/>
          </a:prstGeom>
          <a:noFill/>
        </p:spPr>
      </p:pic>
      <p:pic>
        <p:nvPicPr>
          <p:cNvPr id="3" name="Picture 6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"/>
            <a:ext cx="2477075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62600" y="228600"/>
            <a:ext cx="335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Большой и средний герб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Александра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(1881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– 1894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ербы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просуществовали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1917 года</a:t>
            </a:r>
          </a:p>
        </p:txBody>
      </p:sp>
      <p:pic>
        <p:nvPicPr>
          <p:cNvPr id="5" name="Picture 2" descr="История герб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2983607" cy="28502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90600" y="31242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Герб Временного правительства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февраль 1917  - октябрь 1917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гг.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962400"/>
            <a:ext cx="541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Комиссия Временного правительства пришла к выводу, что сам по себе двуглавый орел не несет в себе никаких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монархических признаков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поэтому его, лишенного короны, скипетра, державы, гербов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оставили на службе».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Герб СССР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2664295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4200" y="137160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Декретом Совнаркома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 ноября 1917 года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вместе с сословиями, званиями, титулами и старорежимными орденами герб и флаг были упразднены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Новый герб России был принят вместе с новой конституцией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июле 1918 года.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657600"/>
            <a:ext cx="2552700" cy="25622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3733800"/>
            <a:ext cx="571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Государственный герб Союза Советских Социалистических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Республик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1923 – 1991 гг.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представляет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собой изображение  серпа и молота  на фоне земного шара, в лучах солнца и в обрамлении колосьев, с надписью на языках союзных республик: "Пролетарии всех стран, соединяйтесь!"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90600"/>
          </a:xfrm>
        </p:spPr>
        <p:txBody>
          <a:bodyPr>
            <a:normAutofit lnSpcReduction="10000"/>
          </a:bodyPr>
          <a:lstStyle/>
          <a:p>
            <a:pPr marL="0" indent="266700" algn="just"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Гимн исполняется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особо торжественных случаях во время подъема государственного флага, во время национальных праздников и спортивных соревнований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Гимн Российской Федерации</a:t>
            </a:r>
            <a:endParaRPr lang="ru-RU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www.kommersant.ru/Issues.photo/DAILY/2008/040/KMO_047043_00618_2_t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2381250" cy="3444068"/>
          </a:xfrm>
          <a:prstGeom prst="rect">
            <a:avLst/>
          </a:prstGeom>
          <a:noFill/>
        </p:spPr>
      </p:pic>
      <p:pic>
        <p:nvPicPr>
          <p:cNvPr id="22532" name="Picture 4" descr="http://kapellanin.ru/img/people/Lalexandrov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2387004" cy="350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38400" y="5638800"/>
            <a:ext cx="4191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Авторы гимна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Сергей Владимирович Михалков и Александр Васильевич Александров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Из истории гимна нашей страны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Алексеев Ю.А., М.Н.Зуев,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В.Е.Ковалев.Государственные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символы России.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М. 2002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Романовский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В. К. Символы российской государственности. Герб. Флаг. Гимн.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М., 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2002 г.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Пчелов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Е. В. Государственные символы России. Герб, флаг, гимн. - 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., 2002 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</a:rPr>
              <a:t>Информационные источники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Принята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Декларации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 государственном суверенитете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РФ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1994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году объявлен государственным праздником РФ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С 1998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 он называется  -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День России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июня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1991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russianflag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191000"/>
            <a:ext cx="3737534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51ccb8f4d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193723" cy="4525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декабря 1993 года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принята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референдумом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Конституция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657600" y="1828800"/>
            <a:ext cx="5257800" cy="4724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Конституция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основной закон об устройстве государства, обладающая высшей юридической силой. </a:t>
            </a: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Конституция РФ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закрепляет основы конституционного строя России, права  свободы человека и гражданина, федеративное устройство, организацию высших органов государственной власти.</a:t>
            </a:r>
          </a:p>
          <a:p>
            <a:pPr algn="just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84459527_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1838325" cy="28575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Государственный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флаг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15240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tabLst>
                <a:tab pos="1428750" algn="l"/>
              </a:tabLs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Государственный флаг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знак (символ) свободы, независимости и самостоятельности государства.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9400" y="281940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Белый цвет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мир, чистота, непорочность,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совершенство.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Синий цвет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вера, верность,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постоянство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Красный цвет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энергия, сила, кровь пролитая за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Отечество.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50292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Праздник День Государственного флага Российской Федерации отмечают ежегодно с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 августа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1994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Помимо государственного флага в России есть еще два особых знамени.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Особые </a:t>
            </a:r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знамена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1-tub-ru.yandex.net/i?id=115928916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810000" cy="190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" y="4572000"/>
            <a:ext cx="388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знамя Победы, под которым воевали наши деды и прадеды.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05nd70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2672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00600" y="4876800"/>
            <a:ext cx="4038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90000"/>
              </a:lnSpc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Андреевский флаг – голубой косой крест на белом поле. </a:t>
            </a:r>
          </a:p>
          <a:p>
            <a:pPr indent="361950" algn="just">
              <a:lnSpc>
                <a:spcPct val="90000"/>
              </a:lnSpc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флаг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военного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флота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России.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флагов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нашей страны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school132.ucoz.ru/_bl/1/s15897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219200"/>
            <a:ext cx="3552179" cy="2362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3581400"/>
            <a:ext cx="2590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Флаг Петра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1705 г.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://cs4938.userapi.com/u79923542/-14/x_0d3b57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733800" cy="2489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0" y="3733800"/>
            <a:ext cx="3200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Флаг Александра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1858 г.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http://im1-tub-ru.yandex.net/i?id=225218874-4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3962400" cy="1981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24600" y="5257800"/>
            <a:ext cx="2362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Флаг СССР. 1924 г.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2800" y="1481328"/>
            <a:ext cx="5334000" cy="4525963"/>
          </a:xfrm>
        </p:spPr>
        <p:txBody>
          <a:bodyPr/>
          <a:lstStyle/>
          <a:p>
            <a:pPr algn="just" fontAlgn="base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1993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году, указом Президента Б.Н.Ельцина двуглавый Орел был утвержден в качестве государственного герба. </a:t>
            </a:r>
          </a:p>
          <a:p>
            <a:pPr algn="just" fontAlgn="base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наконец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8 декабря 2000 года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двуглавый Орел был утвержден Государственной Думой.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Государственный герб России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z-rus.ru/imag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971800" cy="3566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81400" y="3995678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Двуглавый орел на красном поле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историческая преемственность.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Три короны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суверенитет Российской Федерации.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Скипетр и держава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государственная власть  единое государство.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Всадник, поражающий копьем дракона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борьба добра со злом.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гербов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нашей страны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e33cd1ad6bcc24c1c90e86708eb_prev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5238750" cy="25838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38862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Великий Князь Московский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Иван III (1462-1505)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женился на Византийской царевне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Софье Палеолог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для повышения своего авторитета в отношениях с иностранными государствами принимает родовой герб Византийских царей — Двуглавого Орла.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Иван III в 1472 г.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возлагает на обе главы Цесарские венцы, одновременно на груди орла появляется щит с изображением иконы Св. Георгия Победоносца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8262e219bac462432e6e0eb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2457450" cy="3190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0" y="609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Василий III (1505-1533)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возлагает на обе главы Орла одну общую самодержавную Шапку Мономаха.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2647950" cy="31813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" y="381000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Федоре Ивановиче “Блаженном” (1584-1587)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орел изменяет свой облик.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правление царя Федора Ивановича между коронованными головами двуглавого орла появляется знак страстей Христовых: так называемый голгофский крест.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847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Становление символики Российской Федерации</vt:lpstr>
      <vt:lpstr>12 июня 1991 года</vt:lpstr>
      <vt:lpstr>12 декабря 1993 года - принята референдумом Конституция РФ</vt:lpstr>
      <vt:lpstr>Государственный флаг России</vt:lpstr>
      <vt:lpstr>Особые знамена</vt:lpstr>
      <vt:lpstr>История флагов нашей страны</vt:lpstr>
      <vt:lpstr>Государственный герб России</vt:lpstr>
      <vt:lpstr>История гербов нашей страны</vt:lpstr>
      <vt:lpstr>Слайд 9</vt:lpstr>
      <vt:lpstr>Слайд 10</vt:lpstr>
      <vt:lpstr>Слайд 11</vt:lpstr>
      <vt:lpstr>Слайд 12</vt:lpstr>
      <vt:lpstr>Герб СССР</vt:lpstr>
      <vt:lpstr>Гимн Российской Федерации</vt:lpstr>
      <vt:lpstr>Из истории гимна нашей страны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Дмитрий</cp:lastModifiedBy>
  <cp:revision>20</cp:revision>
  <dcterms:created xsi:type="dcterms:W3CDTF">2013-10-28T09:12:00Z</dcterms:created>
  <dcterms:modified xsi:type="dcterms:W3CDTF">2014-05-05T23:29:26Z</dcterms:modified>
</cp:coreProperties>
</file>