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3142" autoAdjust="0"/>
  </p:normalViewPr>
  <p:slideViewPr>
    <p:cSldViewPr>
      <p:cViewPr varScale="1">
        <p:scale>
          <a:sx n="81" d="100"/>
          <a:sy n="81" d="100"/>
        </p:scale>
        <p:origin x="-115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1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D910E-E203-409F-B343-C63F9BC0545A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053AF-8B41-4C99-880F-4B428DB7068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D910E-E203-409F-B343-C63F9BC0545A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053AF-8B41-4C99-880F-4B428DB706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D910E-E203-409F-B343-C63F9BC0545A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053AF-8B41-4C99-880F-4B428DB706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D910E-E203-409F-B343-C63F9BC0545A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053AF-8B41-4C99-880F-4B428DB706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7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D910E-E203-409F-B343-C63F9BC0545A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6"/>
            <a:ext cx="762000" cy="365125"/>
          </a:xfrm>
        </p:spPr>
        <p:txBody>
          <a:bodyPr/>
          <a:lstStyle/>
          <a:p>
            <a:fld id="{2AE053AF-8B41-4C99-880F-4B428DB706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D910E-E203-409F-B343-C63F9BC0545A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053AF-8B41-4C99-880F-4B428DB706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1535113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1" y="2362201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362201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D910E-E203-409F-B343-C63F9BC0545A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053AF-8B41-4C99-880F-4B428DB706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D910E-E203-409F-B343-C63F9BC0545A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053AF-8B41-4C99-880F-4B428DB706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D910E-E203-409F-B343-C63F9BC0545A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053AF-8B41-4C99-880F-4B428DB706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1" y="1524001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D910E-E203-409F-B343-C63F9BC0545A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053AF-8B41-4C99-880F-4B428DB706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D910E-E203-409F-B343-C63F9BC0545A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053AF-8B41-4C99-880F-4B428DB706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6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D2D910E-E203-409F-B343-C63F9BC0545A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6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6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AE053AF-8B41-4C99-880F-4B428DB7068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3.xml"/><Relationship Id="rId1" Type="http://schemas.openxmlformats.org/officeDocument/2006/relationships/audio" Target="file:///C:\Users\V1ruS_Comp_2\Desktop\&#1053;&#1086;&#1074;&#1072;&#1103;%20&#1087;&#1072;&#1087;&#1082;&#1072;\&#1044;&#1086;&#1084;&#1080;&#1089;&#1086;&#1083;&#1100;&#1082;&#1072;%20-%20&#1062;&#1074;&#1077;&#1090;&#1080;&#1082;%20-%20&#1057;&#1077;&#1084;&#1080;&#1094;&#1074;&#1077;&#1090;&#1080;&#1082;%20%5b&#1089;%20&#1089;&#1072;&#1081;&#1090;&#1072;%20www.ololo.fm%5d.mp3" TargetMode="Externa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3" Type="http://schemas.openxmlformats.org/officeDocument/2006/relationships/audio" Target="file:///C:\Users\V1ruS_Comp_2\Desktop\&#1053;&#1086;&#1074;&#1072;&#1103;%20&#1087;&#1072;&#1087;&#1082;&#1072;\02%20-%20&#1055;.%20&#1063;&#1072;&#1081;&#1082;&#1086;&#1074;&#1089;&#1082;&#1080;&#1081;.%20&#1047;&#1080;&#1084;&#1085;&#1077;&#1077;%20&#1091;&#1090;&#1088;&#1086;..mp3" TargetMode="External"/><Relationship Id="rId7" Type="http://schemas.openxmlformats.org/officeDocument/2006/relationships/slideLayout" Target="../slideLayouts/slideLayout4.xml"/><Relationship Id="rId12" Type="http://schemas.openxmlformats.org/officeDocument/2006/relationships/image" Target="../media/image10.jpeg"/><Relationship Id="rId17" Type="http://schemas.openxmlformats.org/officeDocument/2006/relationships/image" Target="../media/image15.png"/><Relationship Id="rId2" Type="http://schemas.openxmlformats.org/officeDocument/2006/relationships/audio" Target="file:///C:\Users\V1ruS_Comp_2\Desktop\&#1053;&#1086;&#1074;&#1072;&#1103;%20&#1087;&#1072;&#1087;&#1082;&#1072;\06%20-%20&#1055;.%20&#1063;&#1072;&#1081;&#1082;&#1086;&#1074;&#1089;&#1082;&#1080;&#1081;.%20&#1041;&#1086;&#1083;&#1077;&#1079;&#1085;&#1100;%20&#1082;&#1091;&#1082;&#1083;&#1099;..mp3" TargetMode="External"/><Relationship Id="rId16" Type="http://schemas.openxmlformats.org/officeDocument/2006/relationships/image" Target="../media/image14.png"/><Relationship Id="rId1" Type="http://schemas.openxmlformats.org/officeDocument/2006/relationships/audio" Target="file:///C:\Users\V1ruS_Comp_2\Desktop\&#1053;&#1086;&#1074;&#1072;&#1103;%20&#1087;&#1072;&#1087;&#1082;&#1072;\05%20-%20&#1055;.%20&#1063;&#1072;&#1081;&#1082;&#1086;&#1074;&#1089;&#1082;&#1080;&#1081;.%20&#1052;&#1072;&#1088;&#1096;%20&#1076;&#1077;&#1088;&#1077;&#1074;&#1103;&#1085;&#1085;&#1099;&#1093;%20&#1089;&#1086;&#1083;&#1076;&#1072;&#1090;&#1080;&#1082;&#1086;&#1074;..mp3" TargetMode="External"/><Relationship Id="rId6" Type="http://schemas.openxmlformats.org/officeDocument/2006/relationships/audio" Target="file:///C:\Users\V1ruS_Comp_2\Desktop\&#1053;&#1086;&#1074;&#1072;&#1103;%20&#1087;&#1072;&#1087;&#1082;&#1072;\20%20-%20&#1055;.%20&#1063;&#1072;&#1081;&#1082;&#1086;&#1074;&#1089;&#1082;&#1080;&#1081;.%20&#1041;&#1072;&#1073;&#1072;-&#1071;&#1075;&#1072;..mp3" TargetMode="External"/><Relationship Id="rId11" Type="http://schemas.openxmlformats.org/officeDocument/2006/relationships/image" Target="../media/image9.jpeg"/><Relationship Id="rId5" Type="http://schemas.openxmlformats.org/officeDocument/2006/relationships/audio" Target="file:///C:\Users\V1ruS_Comp_2\Desktop\&#1053;&#1086;&#1074;&#1072;&#1103;%20&#1087;&#1072;&#1087;&#1082;&#1072;\08%20-%20&#1055;.%20&#1063;&#1072;&#1081;&#1082;&#1086;&#1074;&#1089;&#1082;&#1080;&#1081;.%20%20&#1042;&#1072;&#1083;&#1100;&#1089;..mp3" TargetMode="External"/><Relationship Id="rId15" Type="http://schemas.openxmlformats.org/officeDocument/2006/relationships/image" Target="../media/image13.png"/><Relationship Id="rId10" Type="http://schemas.openxmlformats.org/officeDocument/2006/relationships/image" Target="../media/image8.jpeg"/><Relationship Id="rId4" Type="http://schemas.openxmlformats.org/officeDocument/2006/relationships/audio" Target="file:///C:\Users\V1ruS_Comp_2\Desktop\&#1053;&#1086;&#1074;&#1072;&#1103;%20&#1087;&#1072;&#1087;&#1082;&#1072;\03%20-%20&#1055;.%20&#1063;&#1072;&#1081;&#1082;&#1086;&#1074;&#1089;&#1082;&#1080;&#1081;.%20&#1048;&#1075;&#1088;&#1072;%20&#1074;%20&#1083;&#1086;&#1096;&#1072;&#1076;&#1082;&#1080;..mp3" TargetMode="External"/><Relationship Id="rId9" Type="http://schemas.openxmlformats.org/officeDocument/2006/relationships/image" Target="../media/image7.jpeg"/><Relationship Id="rId1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5.xml"/><Relationship Id="rId1" Type="http://schemas.openxmlformats.org/officeDocument/2006/relationships/audio" Target="file:///C:\Users\V1ruS_Comp_2\Desktop\&#1053;&#1086;&#1074;&#1072;&#1103;%20&#1087;&#1072;&#1087;&#1082;&#1072;\&#1052;&#1086;&#1076;&#1077;&#1089;&#1090;%20&#1055;&#1077;&#1090;&#1088;&#1086;&#1074;&#1080;&#1095;%20&#1052;&#1091;&#1089;&#1086;&#1088;&#1075;&#1089;&#1082;&#1080;&#1081;%20-%20&#1041;&#1072;&#1073;&#1072;%20&#1103;&#1075;&#1072;%20&#1080;&#1079;%20&#1094;&#1080;&#1082;&#1083;&#1072;%20&#1050;&#1072;&#1088;&#1090;&#1080;&#1085;&#1082;&#1080;%20&#1089;%20&#1074;&#1099;&#1089;&#1090;&#1072;&#1074;&#1082;&#1080;%20%20(audiopoisk.com).mp3" TargetMode="Externa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Урок  музыки во 2-ом классе  на  тему: </a:t>
            </a:r>
            <a:r>
              <a:rPr lang="ru-RU" i="1" dirty="0" smtClean="0">
                <a:solidFill>
                  <a:srgbClr val="002060"/>
                </a:solidFill>
              </a:rPr>
              <a:t>«Расскажи  сказку»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Подготовила  учитель музыки МБОУ «Гимназия№1» г.Новомосковска Тульской  обл.</a:t>
            </a:r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Савенкова Оксана Вячеславовна.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1266" name="Picture 2" descr="C:\Users\V1ruS_Comp_2\Desktop\Новая папка\105048841_large_noty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4214818"/>
            <a:ext cx="7586688" cy="26431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3-й куплет: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ИИ                      И  когда  над  миром</a:t>
            </a:r>
          </a:p>
          <a:p>
            <a:r>
              <a:rPr lang="ru-RU" sz="3200" dirty="0" smtClean="0"/>
              <a:t>К                         Купол  свой  чудесный</a:t>
            </a:r>
          </a:p>
          <a:p>
            <a:r>
              <a:rPr lang="ru-RU" sz="3200" dirty="0" smtClean="0"/>
              <a:t>                            Цветик- </a:t>
            </a:r>
            <a:r>
              <a:rPr lang="ru-RU" sz="3200" dirty="0" err="1" smtClean="0"/>
              <a:t>семицветик</a:t>
            </a:r>
            <a:endParaRPr lang="ru-RU" sz="3200" dirty="0" smtClean="0"/>
          </a:p>
          <a:p>
            <a:r>
              <a:rPr lang="ru-RU" sz="3200" dirty="0" smtClean="0"/>
              <a:t>                            Ярко  распахнёт,</a:t>
            </a:r>
          </a:p>
          <a:p>
            <a:r>
              <a:rPr lang="ru-RU" sz="3200" dirty="0" smtClean="0"/>
              <a:t>                            Станет  мир  прекрасным</a:t>
            </a:r>
          </a:p>
          <a:p>
            <a:r>
              <a:rPr lang="ru-RU" sz="3200" dirty="0" smtClean="0"/>
              <a:t>                            Солнечным  и  светлым,</a:t>
            </a:r>
          </a:p>
          <a:p>
            <a:r>
              <a:rPr lang="ru-RU" sz="3200" dirty="0" smtClean="0"/>
              <a:t>                            И в тот  миг  волшебный </a:t>
            </a:r>
          </a:p>
          <a:p>
            <a:r>
              <a:rPr lang="ru-RU" sz="3200" dirty="0" smtClean="0"/>
              <a:t>                            Счастье  к нам  придёт.</a:t>
            </a:r>
            <a:endParaRPr lang="ru-RU" sz="3200" dirty="0"/>
          </a:p>
        </p:txBody>
      </p:sp>
      <p:pic>
        <p:nvPicPr>
          <p:cNvPr id="8195" name="Picture 3" descr="C:\Users\V1ruS_Comp_2\Desktop\Новая папка\music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428736"/>
            <a:ext cx="3786181" cy="542926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002060"/>
                </a:solidFill>
              </a:rPr>
              <a:t>Припев</a:t>
            </a:r>
            <a:endParaRPr lang="ru-RU" sz="4800" dirty="0">
              <a:solidFill>
                <a:srgbClr val="002060"/>
              </a:solidFill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type="body" idx="1"/>
          </p:nvPr>
        </p:nvSpPr>
        <p:spPr>
          <a:xfrm>
            <a:off x="142844" y="5786454"/>
            <a:ext cx="8543956" cy="571503"/>
          </a:xfrm>
        </p:spPr>
        <p:txBody>
          <a:bodyPr>
            <a:noAutofit/>
          </a:bodyPr>
          <a:lstStyle/>
          <a:p>
            <a:r>
              <a:rPr lang="ru-RU" sz="4000" dirty="0" smtClean="0"/>
              <a:t>Речитатив- разговор «нараспев».</a:t>
            </a:r>
            <a:endParaRPr lang="ru-RU" sz="4000" dirty="0"/>
          </a:p>
        </p:txBody>
      </p:sp>
      <p:pic>
        <p:nvPicPr>
          <p:cNvPr id="9221" name="Picture 5" descr="C:\Users\V1ruS_Comp_2\Desktop\Новая папка\0004-004-TSvetik-semitsveti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0"/>
            <a:ext cx="8215402" cy="5857892"/>
          </a:xfrm>
          <a:prstGeom prst="rect">
            <a:avLst/>
          </a:prstGeom>
          <a:noFill/>
        </p:spPr>
      </p:pic>
      <p:pic>
        <p:nvPicPr>
          <p:cNvPr id="5" name="Домисолька - Цветик - Семицветик [с сайта www.ololo.fm]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285720" y="628652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265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Подведение итогов урока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786346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</a:rPr>
              <a:t>-Какие циклы фортепианных пьес русских композиторов вы знаете?</a:t>
            </a:r>
          </a:p>
          <a:p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</a:rPr>
              <a:t>-Какую пьесу  из цикла «Картинки с выставки» М.Мусоргского вы слушали сегодня в первый раз?</a:t>
            </a:r>
          </a:p>
          <a:p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</a:rPr>
              <a:t>-Сколько частей было в пьесе «Баба- Яга»?</a:t>
            </a:r>
          </a:p>
          <a:p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</a:rPr>
              <a:t>-Придумайте названия для каждой из частей пьесы.</a:t>
            </a:r>
          </a:p>
          <a:p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</a:rPr>
              <a:t>-Повторялась ли в этой пьесе 1часть, как называется повторение в музыке?</a:t>
            </a:r>
          </a:p>
          <a:p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</a:rPr>
              <a:t>-Как называется сильное различие между частями?</a:t>
            </a:r>
          </a:p>
          <a:p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</a:rPr>
              <a:t>-Какой способ исполнения мы использовали в припеве песни «Цветик- </a:t>
            </a:r>
            <a:r>
              <a:rPr lang="ru-RU" sz="2000" dirty="0" err="1" smtClean="0">
                <a:solidFill>
                  <a:schemeClr val="bg2">
                    <a:lumMod val="50000"/>
                  </a:schemeClr>
                </a:solidFill>
              </a:rPr>
              <a:t>семицветик</a:t>
            </a: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</a:rPr>
              <a:t>»?</a:t>
            </a:r>
          </a:p>
          <a:p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</a:rPr>
              <a:t>-Что вам больше всего запомнилось на уроке, что было трудно, что не получилось?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0245" name="Picture 5" descr="C:\Users\V1ruS_Comp_2\Desktop\Новая папка\4131_html_16795bd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4857761"/>
            <a:ext cx="6072230" cy="20002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0" i="1" dirty="0" smtClean="0"/>
              <a:t>Музыкальная  разминка</a:t>
            </a:r>
            <a:endParaRPr lang="ru-RU" b="0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Скороговорка:</a:t>
            </a:r>
          </a:p>
          <a:p>
            <a:r>
              <a:rPr lang="ru-RU" dirty="0" smtClean="0"/>
              <a:t>Ты нас мама не ищи, щиплем мы щавель на щи.</a:t>
            </a:r>
          </a:p>
          <a:p>
            <a:r>
              <a:rPr lang="ru-RU" dirty="0" smtClean="0"/>
              <a:t>В рощах травы шевеля, мы нащиплем щавеля.</a:t>
            </a:r>
          </a:p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Считалочка</a:t>
            </a:r>
          </a:p>
          <a:p>
            <a:r>
              <a:rPr lang="ru-RU" dirty="0" smtClean="0"/>
              <a:t>Плыл по морю чемодан,</a:t>
            </a:r>
          </a:p>
          <a:p>
            <a:r>
              <a:rPr lang="ru-RU" dirty="0" smtClean="0"/>
              <a:t> В чемодане был диван.</a:t>
            </a:r>
          </a:p>
          <a:p>
            <a:r>
              <a:rPr lang="ru-RU" dirty="0" smtClean="0"/>
              <a:t>А в диване спрятан слон, </a:t>
            </a:r>
          </a:p>
          <a:p>
            <a:r>
              <a:rPr lang="ru-RU" dirty="0" smtClean="0"/>
              <a:t>Кто не верит – выйди вон!</a:t>
            </a:r>
          </a:p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Стаккато – отрывисто.  Легато – связно, плавно.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2293" name="Picture 5" descr="C:\Users\V1ruS_Comp_2\Desktop\Новая папка\3f38be01a2b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3071810"/>
            <a:ext cx="3671884" cy="26432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Закрепление пройденного материала.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 descr="C:\Users\V1ruS_Comp_2\Desktop\детский альбом\0009-009-P.I.-CHajkovskij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71612"/>
            <a:ext cx="4572000" cy="5500726"/>
          </a:xfrm>
          <a:prstGeom prst="rect">
            <a:avLst/>
          </a:prstGeom>
          <a:noFill/>
        </p:spPr>
      </p:pic>
      <p:pic>
        <p:nvPicPr>
          <p:cNvPr id="1028" name="Picture 4" descr="C:\Users\V1ruS_Comp_2\Desktop\детский альбом\альбом 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571613"/>
            <a:ext cx="4152900" cy="55007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Музыкальная  викторина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0" name="Picture 2" descr="C:\Users\V1ruS_Comp_2\Desktop\детский альбом\1242824833_detskij_albom_avi_image2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1000108"/>
            <a:ext cx="2857488" cy="2786082"/>
          </a:xfrm>
          <a:prstGeom prst="rect">
            <a:avLst/>
          </a:prstGeom>
          <a:noFill/>
        </p:spPr>
      </p:pic>
      <p:pic>
        <p:nvPicPr>
          <p:cNvPr id="2051" name="Picture 3" descr="C:\Users\V1ruS_Comp_2\Desktop\детский альбом\detskij_albom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857488" y="1000108"/>
            <a:ext cx="3143272" cy="2714644"/>
          </a:xfrm>
          <a:prstGeom prst="rect">
            <a:avLst/>
          </a:prstGeom>
          <a:noFill/>
        </p:spPr>
      </p:pic>
      <p:pic>
        <p:nvPicPr>
          <p:cNvPr id="2053" name="Picture 5" descr="C:\Users\V1ruS_Comp_2\Desktop\детский альбом\1316963001_www.nevsepic.com.ua_illustration-for-tchaikovskys-childrens-album-by-russian-artist-vera-pavlova-3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3714752"/>
            <a:ext cx="2857488" cy="2571768"/>
          </a:xfrm>
          <a:prstGeom prst="rect">
            <a:avLst/>
          </a:prstGeom>
          <a:noFill/>
        </p:spPr>
      </p:pic>
      <p:pic>
        <p:nvPicPr>
          <p:cNvPr id="2054" name="Picture 6" descr="C:\Users\V1ruS_Comp_2\Desktop\детский альбом\00305442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857488" y="3714752"/>
            <a:ext cx="3143272" cy="2571768"/>
          </a:xfrm>
          <a:prstGeom prst="rect">
            <a:avLst/>
          </a:prstGeom>
          <a:noFill/>
        </p:spPr>
      </p:pic>
      <p:pic>
        <p:nvPicPr>
          <p:cNvPr id="2056" name="Picture 8" descr="C:\Users\V1ruS_Comp_2\Desktop\детский альбом\0012-012-Otkryvaem-albom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000760" y="1000108"/>
            <a:ext cx="3143240" cy="2714644"/>
          </a:xfrm>
          <a:prstGeom prst="rect">
            <a:avLst/>
          </a:prstGeom>
          <a:noFill/>
        </p:spPr>
      </p:pic>
      <p:pic>
        <p:nvPicPr>
          <p:cNvPr id="2057" name="Picture 9" descr="C:\Users\V1ruS_Comp_2\Desktop\детский альбом\3992701_original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000760" y="3714752"/>
            <a:ext cx="3143240" cy="2571768"/>
          </a:xfrm>
          <a:prstGeom prst="rect">
            <a:avLst/>
          </a:prstGeom>
          <a:noFill/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285720" y="6465103"/>
            <a:ext cx="8229600" cy="785794"/>
          </a:xfrm>
          <a:prstGeom prst="rect">
            <a:avLst/>
          </a:prstGeom>
        </p:spPr>
        <p:txBody>
          <a:bodyPr vert="horz" anchor="ctr">
            <a:normAutofit fontScale="67500" lnSpcReduction="2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100" b="1" i="0" u="none" strike="noStrike" kern="1200" cap="none" spc="0" normalizeH="0" baseline="0" noProof="0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«Детский альбом» П.И.Чайковского</a:t>
            </a:r>
            <a:br>
              <a:rPr kumimoji="0" lang="ru-RU" sz="4100" b="1" i="0" u="none" strike="noStrike" kern="1200" cap="none" spc="0" normalizeH="0" baseline="0" noProof="0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100" b="1" i="0" u="none" strike="noStrike" kern="1200" cap="none" spc="0" normalizeH="0" baseline="0" noProof="0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2" name="05 - П. Чайковский. Марш деревянных солдатиков..mp3">
            <a:hlinkClick r:id="" action="ppaction://media"/>
          </p:cNvPr>
          <p:cNvPicPr>
            <a:picLocks noGrp="1" noRot="1" noChangeAspect="1"/>
          </p:cNvPicPr>
          <p:nvPr>
            <p:ph sz="half" idx="1"/>
            <a:audioFile r:link="rId1"/>
          </p:nvPr>
        </p:nvPicPr>
        <p:blipFill>
          <a:blip r:embed="rId14"/>
          <a:stretch>
            <a:fillRect/>
          </a:stretch>
        </p:blipFill>
        <p:spPr>
          <a:xfrm>
            <a:off x="2357422" y="3214686"/>
            <a:ext cx="304800" cy="304800"/>
          </a:xfrm>
          <a:prstGeom prst="rect">
            <a:avLst/>
          </a:prstGeom>
        </p:spPr>
      </p:pic>
      <p:pic>
        <p:nvPicPr>
          <p:cNvPr id="14" name="06 - П. Чайковский. Болезнь куклы..mp3">
            <a:hlinkClick r:id="" action="ppaction://media"/>
          </p:cNvPr>
          <p:cNvPicPr>
            <a:picLocks noGrp="1" noRot="1" noChangeAspect="1"/>
          </p:cNvPicPr>
          <p:nvPr>
            <p:ph sz="half" idx="2"/>
            <a:audioFile r:link="rId2"/>
          </p:nvPr>
        </p:nvPicPr>
        <p:blipFill>
          <a:blip r:embed="rId15"/>
          <a:stretch>
            <a:fillRect/>
          </a:stretch>
        </p:blipFill>
        <p:spPr>
          <a:xfrm>
            <a:off x="5572132" y="3286124"/>
            <a:ext cx="304800" cy="304800"/>
          </a:xfrm>
          <a:prstGeom prst="rect">
            <a:avLst/>
          </a:prstGeom>
        </p:spPr>
      </p:pic>
      <p:pic>
        <p:nvPicPr>
          <p:cNvPr id="15" name="02 - П. Чайковский. Зимнее утро.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6"/>
          <a:stretch>
            <a:fillRect/>
          </a:stretch>
        </p:blipFill>
        <p:spPr>
          <a:xfrm>
            <a:off x="8839200" y="3286124"/>
            <a:ext cx="304800" cy="304800"/>
          </a:xfrm>
          <a:prstGeom prst="rect">
            <a:avLst/>
          </a:prstGeom>
        </p:spPr>
      </p:pic>
      <p:pic>
        <p:nvPicPr>
          <p:cNvPr id="16" name="03 - П. Чайковский. Игра в лошадки..mp3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16"/>
          <a:stretch>
            <a:fillRect/>
          </a:stretch>
        </p:blipFill>
        <p:spPr>
          <a:xfrm>
            <a:off x="2428860" y="5929330"/>
            <a:ext cx="304800" cy="304800"/>
          </a:xfrm>
          <a:prstGeom prst="rect">
            <a:avLst/>
          </a:prstGeom>
        </p:spPr>
      </p:pic>
      <p:pic>
        <p:nvPicPr>
          <p:cNvPr id="17" name="08 - П. Чайковский.  Вальс..mp3">
            <a:hlinkClick r:id="" action="ppaction://media"/>
          </p:cNvPr>
          <p:cNvPicPr>
            <a:picLocks noRot="1" noChangeAspect="1"/>
          </p:cNvPicPr>
          <p:nvPr>
            <a:audioFile r:link="rId5"/>
          </p:nvPr>
        </p:nvPicPr>
        <p:blipFill>
          <a:blip r:embed="rId17"/>
          <a:stretch>
            <a:fillRect/>
          </a:stretch>
        </p:blipFill>
        <p:spPr>
          <a:xfrm>
            <a:off x="5643570" y="5929330"/>
            <a:ext cx="304800" cy="304800"/>
          </a:xfrm>
          <a:prstGeom prst="rect">
            <a:avLst/>
          </a:prstGeom>
        </p:spPr>
      </p:pic>
      <p:pic>
        <p:nvPicPr>
          <p:cNvPr id="18" name="20 - П. Чайковский. Баба-Яга..mp3">
            <a:hlinkClick r:id="" action="ppaction://media"/>
          </p:cNvPr>
          <p:cNvPicPr>
            <a:picLocks noRot="1" noChangeAspect="1"/>
          </p:cNvPicPr>
          <p:nvPr>
            <a:audioFile r:link="rId6"/>
          </p:nvPr>
        </p:nvPicPr>
        <p:blipFill>
          <a:blip r:embed="rId16"/>
          <a:stretch>
            <a:fillRect/>
          </a:stretch>
        </p:blipFill>
        <p:spPr>
          <a:xfrm>
            <a:off x="8839200" y="600076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623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7695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66192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41114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77686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46286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Ответы  к музыкальной викторине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1.Марш деревянных солдатиков</a:t>
            </a:r>
          </a:p>
          <a:p>
            <a:r>
              <a:rPr lang="ru-RU" dirty="0" smtClean="0"/>
              <a:t>2.Болезнь куклы</a:t>
            </a:r>
          </a:p>
          <a:p>
            <a:r>
              <a:rPr lang="ru-RU" dirty="0" smtClean="0"/>
              <a:t>3.Зимнее утро</a:t>
            </a:r>
          </a:p>
          <a:p>
            <a:r>
              <a:rPr lang="ru-RU" dirty="0" smtClean="0"/>
              <a:t>4.Игра в лошадки</a:t>
            </a:r>
          </a:p>
          <a:p>
            <a:r>
              <a:rPr lang="ru-RU" dirty="0" smtClean="0"/>
              <a:t>5.Вальс</a:t>
            </a:r>
          </a:p>
          <a:p>
            <a:r>
              <a:rPr lang="ru-RU" dirty="0" smtClean="0"/>
              <a:t>6.Баба- Яга</a:t>
            </a:r>
          </a:p>
          <a:p>
            <a:endParaRPr lang="ru-RU" dirty="0"/>
          </a:p>
        </p:txBody>
      </p:sp>
      <p:pic>
        <p:nvPicPr>
          <p:cNvPr id="3074" name="Picture 2" descr="C:\Users\V1ruS_Comp_2\Desktop\детский альбом\4131_html_16795bd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3929066"/>
            <a:ext cx="6786610" cy="30718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643578"/>
            <a:ext cx="8229600" cy="1417638"/>
          </a:xfrm>
        </p:spPr>
        <p:txBody>
          <a:bodyPr>
            <a:noAutofit/>
          </a:bodyPr>
          <a:lstStyle/>
          <a:p>
            <a:r>
              <a:rPr lang="ru-RU" sz="4800" dirty="0" smtClean="0"/>
              <a:t>10 пьес для фортепиано</a:t>
            </a:r>
            <a:endParaRPr lang="ru-RU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V1ruS_Comp_2\Desktop\детский альбом\bfbdcdc33caf74d9ec76a73a1f70fa7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14488"/>
            <a:ext cx="4951359" cy="4286280"/>
          </a:xfrm>
          <a:prstGeom prst="rect">
            <a:avLst/>
          </a:prstGeom>
          <a:noFill/>
        </p:spPr>
      </p:pic>
      <p:pic>
        <p:nvPicPr>
          <p:cNvPr id="4099" name="Picture 3" descr="C:\Users\V1ruS_Comp_2\Desktop\детский альбом\Hartmann_-_Hut_of_Baba_Yag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1714488"/>
            <a:ext cx="4286248" cy="4286280"/>
          </a:xfrm>
          <a:prstGeom prst="rect">
            <a:avLst/>
          </a:prstGeom>
          <a:noFill/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642910" y="6286520"/>
            <a:ext cx="8015286" cy="1060448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800" b="1" i="0" u="none" strike="noStrike" kern="1200" cap="none" spc="0" normalizeH="0" baseline="0" noProof="0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609600" y="152400"/>
            <a:ext cx="8229600" cy="1417638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М.П.Мусоргский  «Картинки с выставки»</a:t>
            </a:r>
            <a:endParaRPr kumimoji="0" lang="ru-RU" sz="4800" b="1" i="0" u="none" strike="noStrike" kern="1200" cap="none" spc="0" normalizeH="0" baseline="0" noProof="0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714488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chemeClr val="tx2">
                    <a:lumMod val="10000"/>
                  </a:schemeClr>
                </a:solidFill>
              </a:rPr>
              <a:t>Баба- Яга, костяная нога,</a:t>
            </a:r>
            <a:br>
              <a:rPr lang="ru-RU" sz="2800" dirty="0" smtClean="0">
                <a:solidFill>
                  <a:schemeClr val="tx2">
                    <a:lumMod val="10000"/>
                  </a:schemeClr>
                </a:solidFill>
              </a:rPr>
            </a:br>
            <a:r>
              <a:rPr lang="ru-RU" sz="2800" dirty="0" smtClean="0">
                <a:solidFill>
                  <a:schemeClr val="tx2">
                    <a:lumMod val="10000"/>
                  </a:schemeClr>
                </a:solidFill>
              </a:rPr>
              <a:t>С печки упала, ногу поломала, </a:t>
            </a:r>
            <a:br>
              <a:rPr lang="ru-RU" sz="2800" dirty="0" smtClean="0">
                <a:solidFill>
                  <a:schemeClr val="tx2">
                    <a:lumMod val="10000"/>
                  </a:schemeClr>
                </a:solidFill>
              </a:rPr>
            </a:br>
            <a:r>
              <a:rPr lang="ru-RU" sz="2800" dirty="0" smtClean="0">
                <a:solidFill>
                  <a:schemeClr val="tx2">
                    <a:lumMod val="10000"/>
                  </a:schemeClr>
                </a:solidFill>
              </a:rPr>
              <a:t>Побежала в огород, напугала весь народ</a:t>
            </a:r>
            <a:br>
              <a:rPr lang="ru-RU" sz="2800" dirty="0" smtClean="0">
                <a:solidFill>
                  <a:schemeClr val="tx2">
                    <a:lumMod val="10000"/>
                  </a:schemeClr>
                </a:solidFill>
              </a:rPr>
            </a:br>
            <a:r>
              <a:rPr lang="ru-RU" sz="2800" dirty="0" smtClean="0">
                <a:solidFill>
                  <a:schemeClr val="tx2">
                    <a:lumMod val="10000"/>
                  </a:schemeClr>
                </a:solidFill>
              </a:rPr>
              <a:t>Побежала в баньку, напугала зайку.</a:t>
            </a:r>
            <a:endParaRPr lang="ru-RU" sz="28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0" y="1714488"/>
            <a:ext cx="4038600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123" name="Picture 3" descr="C:\Users\V1ruS_Comp_2\Desktop\детский альбом\kartinki.s.vystavki.avi.image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714488"/>
            <a:ext cx="8215370" cy="5143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002060"/>
                </a:solidFill>
              </a:rPr>
              <a:t>«Избушка на курьих ножках» или «Баба- Яга»  М.П.Мусоргский  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Текст 10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V1ruS_Comp_2\Desktop\Новая папка\88661704_0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500174"/>
            <a:ext cx="4572000" cy="4357718"/>
          </a:xfrm>
          <a:prstGeom prst="rect">
            <a:avLst/>
          </a:prstGeom>
          <a:noFill/>
        </p:spPr>
      </p:pic>
      <p:pic>
        <p:nvPicPr>
          <p:cNvPr id="6147" name="Picture 3" descr="C:\Users\V1ruS_Comp_2\Desktop\Новая папка\1313142783_1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500174"/>
            <a:ext cx="4572000" cy="4286280"/>
          </a:xfrm>
          <a:prstGeom prst="rect">
            <a:avLst/>
          </a:prstGeom>
          <a:noFill/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500034" y="5715000"/>
            <a:ext cx="8229600" cy="1143000"/>
          </a:xfrm>
          <a:prstGeom prst="rect">
            <a:avLst/>
          </a:prstGeom>
        </p:spPr>
        <p:txBody>
          <a:bodyPr vert="horz" anchor="ctr">
            <a:normAutofit fontScale="975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100" b="1" i="0" u="none" strike="noStrike" kern="1200" cap="none" spc="0" normalizeH="0" baseline="0" noProof="0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14282" y="5715000"/>
            <a:ext cx="8229600" cy="1143000"/>
          </a:xfrm>
          <a:prstGeom prst="rect">
            <a:avLst/>
          </a:prstGeom>
        </p:spPr>
        <p:txBody>
          <a:bodyPr vert="horz" anchor="ctr">
            <a:normAutofit fontScale="975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100" b="1" i="0" u="none" strike="noStrike" kern="1200" cap="none" spc="0" normalizeH="0" baseline="0" noProof="0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285720" y="5715000"/>
            <a:ext cx="8229600" cy="1143000"/>
          </a:xfrm>
          <a:prstGeom prst="rect">
            <a:avLst/>
          </a:prstGeom>
        </p:spPr>
        <p:txBody>
          <a:bodyPr vert="horz" anchor="ctr">
            <a:normAutofit fontScale="975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В пьесе 3 части.  Контраст.  Реприза.</a:t>
            </a:r>
            <a:endParaRPr kumimoji="0" lang="ru-RU" sz="3200" b="1" i="0" u="none" strike="noStrike" kern="1200" cap="none" spc="0" normalizeH="0" baseline="0" noProof="0" dirty="0">
              <a:ln w="6350">
                <a:noFill/>
              </a:ln>
              <a:solidFill>
                <a:srgbClr val="00206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4" name="Модест Петрович Мусоргский - Баба яга из цикла Картинки с выставки  (audiopoisk.com).mp3">
            <a:hlinkClick r:id="" action="ppaction://media"/>
          </p:cNvPr>
          <p:cNvPicPr>
            <a:picLocks noGrp="1" noRot="1" noChangeAspect="1"/>
          </p:cNvPicPr>
          <p:nvPr>
            <p:ph sz="quarter" idx="2"/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285720" y="600076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2427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7030A0"/>
                </a:solidFill>
              </a:rPr>
              <a:t>О. </a:t>
            </a:r>
            <a:r>
              <a:rPr lang="ru-RU" sz="3600" dirty="0" err="1" smtClean="0">
                <a:solidFill>
                  <a:srgbClr val="7030A0"/>
                </a:solidFill>
              </a:rPr>
              <a:t>Юдахина</a:t>
            </a:r>
            <a:r>
              <a:rPr lang="ru-RU" sz="3600" dirty="0" smtClean="0">
                <a:solidFill>
                  <a:srgbClr val="7030A0"/>
                </a:solidFill>
              </a:rPr>
              <a:t> </a:t>
            </a:r>
            <a:r>
              <a:rPr lang="ru-RU" sz="3600" dirty="0" smtClean="0">
                <a:solidFill>
                  <a:srgbClr val="C00000"/>
                </a:solidFill>
              </a:rPr>
              <a:t>«Ц</a:t>
            </a:r>
            <a:r>
              <a:rPr lang="ru-RU" sz="3600" dirty="0" smtClean="0">
                <a:solidFill>
                  <a:srgbClr val="FFC000"/>
                </a:solidFill>
              </a:rPr>
              <a:t>вет</a:t>
            </a:r>
            <a:r>
              <a:rPr lang="ru-RU" sz="3600" dirty="0" smtClean="0">
                <a:solidFill>
                  <a:srgbClr val="FFFF00"/>
                </a:solidFill>
              </a:rPr>
              <a:t>ик-</a:t>
            </a:r>
            <a:r>
              <a:rPr lang="ru-RU" sz="3600" dirty="0" smtClean="0"/>
              <a:t> </a:t>
            </a:r>
            <a:r>
              <a:rPr lang="ru-RU" sz="3600" dirty="0" err="1" smtClean="0">
                <a:solidFill>
                  <a:schemeClr val="accent4"/>
                </a:solidFill>
              </a:rPr>
              <a:t>се</a:t>
            </a:r>
            <a:r>
              <a:rPr lang="ru-RU" sz="3600" dirty="0" err="1" smtClean="0">
                <a:solidFill>
                  <a:schemeClr val="accent2"/>
                </a:solidFill>
              </a:rPr>
              <a:t>миц</a:t>
            </a:r>
            <a:r>
              <a:rPr lang="ru-RU" sz="3600" dirty="0" err="1" smtClean="0">
                <a:solidFill>
                  <a:schemeClr val="accent1"/>
                </a:solidFill>
              </a:rPr>
              <a:t>вет</a:t>
            </a:r>
            <a:r>
              <a:rPr lang="ru-RU" sz="3600" dirty="0" err="1" smtClean="0">
                <a:solidFill>
                  <a:srgbClr val="7030A0"/>
                </a:solidFill>
              </a:rPr>
              <a:t>ик</a:t>
            </a:r>
            <a:endParaRPr lang="ru-RU" sz="3600" dirty="0">
              <a:solidFill>
                <a:srgbClr val="7030A0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V1ruS_Comp_2\Desktop\Новая папка\volshebniymagazindvd2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357298"/>
            <a:ext cx="8786874" cy="55007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686</TotalTime>
  <Words>308</Words>
  <Application>Microsoft Office PowerPoint</Application>
  <PresentationFormat>Экран (4:3)</PresentationFormat>
  <Paragraphs>49</Paragraphs>
  <Slides>12</Slides>
  <Notes>0</Notes>
  <HiddenSlides>0</HiddenSlides>
  <MMClips>8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Апекс</vt:lpstr>
      <vt:lpstr>Урок  музыки во 2-ом классе  на  тему: «Расскажи  сказку»</vt:lpstr>
      <vt:lpstr>Музыкальная  разминка</vt:lpstr>
      <vt:lpstr>Закрепление пройденного материала.</vt:lpstr>
      <vt:lpstr>Музыкальная  викторина </vt:lpstr>
      <vt:lpstr>Ответы  к музыкальной викторине</vt:lpstr>
      <vt:lpstr>10 пьес для фортепиано</vt:lpstr>
      <vt:lpstr>Баба- Яга, костяная нога, С печки упала, ногу поломала,  Побежала в огород, напугала весь народ Побежала в баньку, напугала зайку.</vt:lpstr>
      <vt:lpstr>«Избушка на курьих ножках» или «Баба- Яга»  М.П.Мусоргский  </vt:lpstr>
      <vt:lpstr>О. Юдахина «Цветик- семицветик</vt:lpstr>
      <vt:lpstr>3-й куплет:</vt:lpstr>
      <vt:lpstr>Припев</vt:lpstr>
      <vt:lpstr>Подведение итогов урока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 музыки во 2-ом классе  на  тему:</dc:title>
  <dc:creator>V1ruS_Comp_2</dc:creator>
  <cp:lastModifiedBy>V1ruS_Comp_2</cp:lastModifiedBy>
  <cp:revision>68</cp:revision>
  <dcterms:created xsi:type="dcterms:W3CDTF">2014-11-03T12:39:53Z</dcterms:created>
  <dcterms:modified xsi:type="dcterms:W3CDTF">2014-11-06T22:50:26Z</dcterms:modified>
</cp:coreProperties>
</file>