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1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11.wav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5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6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8.wav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9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4664"/>
            <a:ext cx="381565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  <a:hlinkClick r:id="" action="ppaction://noaction"/>
              </a:rPr>
              <a:t>Запрещающие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4663" y="549275"/>
            <a:ext cx="914400" cy="914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" name="запрещающие">
            <a:hlinkClick r:id="" action="ppaction://media"/>
          </p:cNvPr>
          <p:cNvPicPr>
            <a:picLocks noRot="1" noChangeAspect="1"/>
          </p:cNvPicPr>
          <p:nvPr>
            <a:wavAudioFile r:embed="rId1" name="запрещающие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492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85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27584" y="5084763"/>
            <a:ext cx="403244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Указательные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5157192"/>
            <a:ext cx="769938" cy="769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" name="указательные">
            <a:hlinkClick r:id="" action="ppaction://media"/>
          </p:cNvPr>
          <p:cNvPicPr>
            <a:picLocks noRot="1" noChangeAspect="1"/>
          </p:cNvPicPr>
          <p:nvPr>
            <a:wavAudioFile r:embed="rId1" name="указательные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9418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0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Пешеходный переход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://www.pdd.nursat.kz/pravila/zn/zn5_16_1.gif"/>
          <p:cNvPicPr>
            <a:picLocks noChangeAspect="1" noChangeArrowheads="1"/>
          </p:cNvPicPr>
          <p:nvPr/>
        </p:nvPicPr>
        <p:blipFill>
          <a:blip r:embed="rId3" cstate="print"/>
          <a:srcRect t="12500" b="12500"/>
          <a:stretch>
            <a:fillRect/>
          </a:stretch>
        </p:blipFill>
        <p:spPr bwMode="auto">
          <a:xfrm>
            <a:off x="1792288" y="612775"/>
            <a:ext cx="5486400" cy="4114800"/>
          </a:xfrm>
          <a:prstGeom prst="rect">
            <a:avLst/>
          </a:prstGeom>
          <a:noFill/>
        </p:spPr>
      </p:pic>
      <p:pic>
        <p:nvPicPr>
          <p:cNvPr id="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4664"/>
            <a:ext cx="381565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  <a:hlinkClick r:id="" action="ppaction://noaction"/>
              </a:rPr>
              <a:t>Запрещающие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43213" y="1628775"/>
            <a:ext cx="50974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20000"/>
                </a:solidFill>
                <a:latin typeface="Times New Roman" pitchFamily="18" charset="0"/>
                <a:hlinkClick r:id="" action="ppaction://noaction"/>
              </a:rPr>
              <a:t>Предупреждающие</a:t>
            </a:r>
            <a:endParaRPr lang="ru-RU" sz="44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916238" y="3573463"/>
            <a:ext cx="38719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Знаки сервиса</a:t>
            </a:r>
            <a:endParaRPr lang="ru-RU" sz="440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27584" y="5084763"/>
            <a:ext cx="403244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Указательные</a:t>
            </a:r>
            <a:endParaRPr lang="ru-RU" sz="4400" dirty="0"/>
          </a:p>
        </p:txBody>
      </p:sp>
      <p:sp>
        <p:nvSpPr>
          <p:cNvPr id="7" name="Овал 6"/>
          <p:cNvSpPr/>
          <p:nvPr/>
        </p:nvSpPr>
        <p:spPr>
          <a:xfrm>
            <a:off x="4284663" y="549275"/>
            <a:ext cx="914400" cy="914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619250" y="1412875"/>
            <a:ext cx="1060450" cy="9144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5157192"/>
            <a:ext cx="769938" cy="769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19250" y="3500438"/>
            <a:ext cx="914400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92275" y="3573463"/>
            <a:ext cx="769938" cy="769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Движение на велосипедах запрещено</a:t>
            </a:r>
            <a:endParaRPr lang="ru-RU" dirty="0"/>
          </a:p>
        </p:txBody>
      </p:sp>
      <p:pic>
        <p:nvPicPr>
          <p:cNvPr id="3" name="Picture 6" descr="C:\WINDOWS\Рабочий стол\Korvi\для през\знаки\SVETOFOR_RU - Библиотека - ПДД - Дорожные Знаки - Запрещающие Знаки.files\sn3_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438400" y="2132856"/>
            <a:ext cx="4293840" cy="4464496"/>
          </a:xfrm>
          <a:prstGeom prst="rect">
            <a:avLst/>
          </a:prstGeom>
        </p:spPr>
      </p:pic>
      <p:pic>
        <p:nvPicPr>
          <p:cNvPr id="4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2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6488" y="64404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260648"/>
            <a:ext cx="5486400" cy="4466927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ДВИЖЕНИЕ ПЕШЕХОДОВ ЗАПРЕЩЕНО</a:t>
            </a:r>
            <a:endParaRPr lang="ru-RU" sz="3200" b="1" dirty="0"/>
          </a:p>
        </p:txBody>
      </p:sp>
      <p:pic>
        <p:nvPicPr>
          <p:cNvPr id="5" name="Picture 7" descr="C:\WINDOWS\Рабочий стол\Korvi\для през\знаки\SVETOFOR_RU - Библиотека - ПДД - Дорожные Знаки - Запрещающие Знаки.files\sn3_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971800" y="304800"/>
            <a:ext cx="3810000" cy="3810000"/>
          </a:xfrm>
          <a:prstGeom prst="rect">
            <a:avLst/>
          </a:prstGeom>
        </p:spPr>
      </p:pic>
      <p:pic>
        <p:nvPicPr>
          <p:cNvPr id="6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3660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6488" y="6440488"/>
            <a:ext cx="304800" cy="304800"/>
          </a:xfrm>
          <a:prstGeom prst="rect">
            <a:avLst/>
          </a:prstGeom>
          <a:noFill/>
        </p:spPr>
      </p:pic>
      <p:pic>
        <p:nvPicPr>
          <p:cNvPr id="7" name="Picture 7" descr="C:\WINDOWS\Рабочий стол\Korvi\для през\знаки\SVETOFOR_RU - Библиотека - ПДД - Дорожные Знаки - Запрещающие Знаки.files\sn3_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67744" y="332656"/>
            <a:ext cx="4810472" cy="4032448"/>
          </a:xfrm>
          <a:prstGeom prst="rect">
            <a:avLst/>
          </a:prstGeom>
        </p:spPr>
      </p:pic>
      <p:pic>
        <p:nvPicPr>
          <p:cNvPr id="8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3660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98850" y="6611728"/>
            <a:ext cx="384838" cy="322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 isNarration="1"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619250" y="1412875"/>
            <a:ext cx="1060450" cy="914400"/>
          </a:xfrm>
          <a:prstGeom prst="triangl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843808" y="1628800"/>
            <a:ext cx="50974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20000"/>
                </a:solidFill>
                <a:latin typeface="Times New Roman" pitchFamily="18" charset="0"/>
                <a:hlinkClick r:id="" action="ppaction://noaction"/>
              </a:rPr>
              <a:t>Предупреждающие</a:t>
            </a:r>
            <a:endParaRPr lang="ru-RU" sz="4400" dirty="0"/>
          </a:p>
        </p:txBody>
      </p:sp>
      <p:pic>
        <p:nvPicPr>
          <p:cNvPr id="9" name="предупреждающие">
            <a:hlinkClick r:id="" action="ppaction://media"/>
          </p:cNvPr>
          <p:cNvPicPr>
            <a:picLocks noRot="1" noChangeAspect="1"/>
          </p:cNvPicPr>
          <p:nvPr>
            <a:wavAudioFile r:embed="rId1" name="предупреждающие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16287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847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ДОРОЖНЫЕ РАБОТЫ</a:t>
            </a:r>
            <a:endParaRPr lang="ru-RU" sz="4000" b="1" dirty="0"/>
          </a:p>
        </p:txBody>
      </p:sp>
      <p:pic>
        <p:nvPicPr>
          <p:cNvPr id="5" name="Picture 6" descr="C:\WINDOWS\Рабочий стол\Korvi\для през\знаки\SVETOFOR_RU - Библиотека - ПДД - Дорожные Знаки - Предупреждающие Знаки.files\sn1_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438400" y="533400"/>
            <a:ext cx="3810000" cy="3313113"/>
          </a:xfrm>
          <a:prstGeom prst="rect">
            <a:avLst/>
          </a:prstGeom>
        </p:spPr>
      </p:pic>
      <p:pic>
        <p:nvPicPr>
          <p:cNvPr id="6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3854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6488" y="64404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ДЕТИ</a:t>
            </a:r>
            <a:endParaRPr lang="ru-RU" sz="4800" b="1" dirty="0"/>
          </a:p>
        </p:txBody>
      </p:sp>
      <p:pic>
        <p:nvPicPr>
          <p:cNvPr id="5" name="Picture 6" descr="C:\WINDOWS\Рабочий стол\Korvi\для през\знаки\SVETOFOR_RU - Библиотека - ПДД - Дорожные Знаки - Предупреждающие Знаки.files\sn1_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19400" y="533400"/>
            <a:ext cx="3810000" cy="3313113"/>
          </a:xfrm>
          <a:prstGeom prst="rect">
            <a:avLst/>
          </a:prstGeom>
        </p:spPr>
      </p:pic>
      <p:pic>
        <p:nvPicPr>
          <p:cNvPr id="6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1341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6488" y="64404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916238" y="3573463"/>
            <a:ext cx="38719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Знаки сервиса</a:t>
            </a:r>
            <a:endParaRPr lang="ru-RU" sz="4400"/>
          </a:p>
        </p:txBody>
      </p:sp>
      <p:sp>
        <p:nvSpPr>
          <p:cNvPr id="4" name="Прямоугольник 3"/>
          <p:cNvSpPr/>
          <p:nvPr/>
        </p:nvSpPr>
        <p:spPr>
          <a:xfrm>
            <a:off x="1619250" y="3500438"/>
            <a:ext cx="914400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2275" y="3573463"/>
            <a:ext cx="769938" cy="769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знаки сервиса">
            <a:hlinkClick r:id="" action="ppaction://media"/>
          </p:cNvPr>
          <p:cNvPicPr>
            <a:picLocks noRot="1" noChangeAspect="1"/>
          </p:cNvPicPr>
          <p:nvPr>
            <a:wavAudioFile r:embed="rId1" name="знаки сервиса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6449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956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01208"/>
            <a:ext cx="8229600" cy="1224136"/>
          </a:xfrm>
        </p:spPr>
        <p:txBody>
          <a:bodyPr/>
          <a:lstStyle/>
          <a:p>
            <a:r>
              <a:rPr lang="ru-RU" dirty="0" smtClean="0"/>
              <a:t>ПУНКТ ПИТАНИЯ</a:t>
            </a:r>
            <a:endParaRPr lang="ru-RU" dirty="0"/>
          </a:p>
        </p:txBody>
      </p:sp>
      <p:pic>
        <p:nvPicPr>
          <p:cNvPr id="3" name="Picture 6" descr="C:\WINDOWS\Рабочий стол\Korvi\для през\знаки\SVETOFOR_RU - Библиотека - ПДД - Дорожные Знаки - Знаки Сервиса.files\sn6_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76600" y="685800"/>
            <a:ext cx="2587625" cy="4114800"/>
          </a:xfrm>
          <a:prstGeom prst="rect">
            <a:avLst/>
          </a:prstGeom>
        </p:spPr>
      </p:pic>
      <p:pic>
        <p:nvPicPr>
          <p:cNvPr id="4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3785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6488" y="64404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229600" cy="1143000"/>
          </a:xfrm>
        </p:spPr>
        <p:txBody>
          <a:bodyPr/>
          <a:lstStyle/>
          <a:p>
            <a:r>
              <a:rPr lang="ru-RU" dirty="0" smtClean="0"/>
              <a:t>БОЛЬНИЦА</a:t>
            </a:r>
            <a:endParaRPr lang="ru-RU" dirty="0"/>
          </a:p>
        </p:txBody>
      </p:sp>
      <p:pic>
        <p:nvPicPr>
          <p:cNvPr id="3" name="Picture 6" descr="C:\WINDOWS\Рабочий стол\Korvi\для през\знаки\SVETOFOR_RU - Библиотека - ПДД - Дорожные Знаки - Знаки Сервиса.files\sn6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971800" y="533400"/>
            <a:ext cx="2587625" cy="4114800"/>
          </a:xfrm>
          <a:prstGeom prst="rect">
            <a:avLst/>
          </a:prstGeom>
        </p:spPr>
      </p:pic>
      <p:pic>
        <p:nvPicPr>
          <p:cNvPr id="4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3234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26488" y="64404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</Words>
  <Application>Microsoft Office PowerPoint</Application>
  <PresentationFormat>Экран (4:3)</PresentationFormat>
  <Paragraphs>15</Paragraphs>
  <Slides>12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Движение на велосипедах запрещено</vt:lpstr>
      <vt:lpstr>Слайд 3</vt:lpstr>
      <vt:lpstr>Слайд 4</vt:lpstr>
      <vt:lpstr>Слайд 5</vt:lpstr>
      <vt:lpstr>Слайд 6</vt:lpstr>
      <vt:lpstr>Слайд 7</vt:lpstr>
      <vt:lpstr>ПУНКТ ПИТАНИЯ</vt:lpstr>
      <vt:lpstr>БОЛЬНИЦА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zero</cp:lastModifiedBy>
  <cp:revision>6</cp:revision>
  <dcterms:modified xsi:type="dcterms:W3CDTF">2012-11-27T18:37:51Z</dcterms:modified>
</cp:coreProperties>
</file>