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6" r:id="rId4"/>
    <p:sldId id="258" r:id="rId5"/>
    <p:sldId id="272" r:id="rId6"/>
    <p:sldId id="25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6CB14D-77F8-40B2-9255-F6EB401FD393}">
          <p14:sldIdLst>
            <p14:sldId id="256"/>
            <p14:sldId id="258"/>
            <p14:sldId id="272"/>
            <p14:sldId id="259"/>
            <p14:sldId id="25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Раздел без заголовка" id="{6AC42F6A-C68F-4DF9-AAEA-9FB7EFF8E51A}">
          <p14:sldIdLst>
            <p14:sldId id="273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2341-6987-4BAA-B19A-9923264DA28A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419D4-03EA-4485-B789-E6C26F26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2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AD0E-4C98-4EC0-BFBC-D17ACA7EC966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0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26E-3604-45AE-9F13-1C06B7E85804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3650-30F1-41D2-8290-074E8703997E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1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786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44" y="83497"/>
            <a:ext cx="8832848" cy="66316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1662" y="46053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B5EE-B9B7-4DAE-B18E-815AE250F7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73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1E85-03F0-47E5-8743-FFCD48D1EF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99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D9D-7A8F-4C6E-9752-BF157E2088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08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A6E0-42A1-4BD6-BFF1-40B6C6E9EB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83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7D5F-0312-467B-A4D7-2D66CCFD0E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B122-BC62-4ACA-8AD4-00C67C2ACB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61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EDD5-CA84-4BF2-99D1-BB337E3C08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1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5D13-DE50-4E4B-9111-77C4BE0C6C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FB79-E077-413E-8576-02862932ADF8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51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D362-E0F6-4517-9509-3FAE3209A1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96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7BCD-377F-4304-88EF-AA49E44669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5FD0-E206-4E5E-9E0C-57068B204A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97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786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44" y="83497"/>
            <a:ext cx="8832848" cy="66316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1662" y="46053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CCBE-56F1-45A5-8B68-29376ED76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73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4192-3F1A-4356-B4C9-65F3C22A45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99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BBE2-090E-466E-8E80-E73F8364583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08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5453-A56E-4489-988F-4E1C435AF5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83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2F00-FE28-4E33-81A7-1AFF5886AD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6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29F8-9F9B-42E2-A401-3394805696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61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AD94-1415-48C6-BAB6-738E130BD9D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1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946C-218E-428A-B15F-9073A389C021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83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57AA-ACD5-4CE5-B540-F2A74E23BE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3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3A07-E65C-4619-B1FD-6AD132A377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96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5E7-6716-436E-BA93-FAD19F6B22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C457-2F76-4F43-8869-97CFF0716A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278-C944-4CFC-A717-3BB681010A74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012-A333-4FD3-A0A7-E6B4B96743FC}" type="datetime1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9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4AA0-2037-43EE-BA91-18F4409D1399}" type="datetime1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51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8ED6-4A05-44EE-8B5C-597BF2B438B2}" type="datetime1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6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586D-825A-472D-AF17-D540AF943D48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1F02-F9F7-48B8-A051-8AFD1A050863}" type="datetime1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2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3926-D0B0-43B6-A6E5-AC0A8CCE50BF}" type="datetime1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ADF0-E732-4137-86EE-E9B50754C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C7FB-A965-4F6D-8E83-64A612B743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Багетная рамка 6"/>
          <p:cNvSpPr/>
          <p:nvPr userDrawn="1"/>
        </p:nvSpPr>
        <p:spPr>
          <a:xfrm>
            <a:off x="571472" y="428604"/>
            <a:ext cx="8072494" cy="6072230"/>
          </a:xfrm>
          <a:prstGeom prst="bevel">
            <a:avLst>
              <a:gd name="adj" fmla="val 144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10900-4C96-46A8-BD73-3ECAAA264E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F5CA-373C-4532-A084-AAE11BA0F7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Багетная рамка 6"/>
          <p:cNvSpPr/>
          <p:nvPr userDrawn="1"/>
        </p:nvSpPr>
        <p:spPr>
          <a:xfrm>
            <a:off x="571472" y="428604"/>
            <a:ext cx="8072494" cy="6072230"/>
          </a:xfrm>
          <a:prstGeom prst="bevel">
            <a:avLst>
              <a:gd name="adj" fmla="val 144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4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итогового урока</a:t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60851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</a:p>
          <a:p>
            <a:pPr marL="0" indent="0" algn="ctr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МБОУСОШ№6</a:t>
            </a:r>
          </a:p>
          <a:p>
            <a:pPr marL="0" indent="0" algn="ctr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Ноябрьск</a:t>
            </a: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Решетникова С.Г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Решетникова Светлана Георгиевна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1368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инструменте играл великий баснописец И.А. Крылов?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Скрипка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Б)  Гитара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В)  Барабан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092280" y="55629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689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8.Что такое либретто?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Книжечка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Б) Рассказ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узыкальное произведение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251148" y="55308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3681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Назовите «синтетические» жанры в музыкальном искусстве.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Опера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Б) Песня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В) Симфония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Г)  Концерт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Д)  Балет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51148" y="567518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11521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Перечислите вокальные жанры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Песня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Б) Вокализ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В) Сюита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Г) Концерт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Д) Романс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01486" y="57069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11521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11.Что означает слово Концерт?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81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Выступление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Соревнование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Бег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препятствиями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963116" y="56612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59216" cy="17281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12.Назовите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композитора, создавшего сюиту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с выставки»?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41764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А.П. Бородин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Б) М.И. Глинка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В) М.П. Мусоргский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36296" y="575095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 и оцени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58424"/>
              </p:ext>
            </p:extLst>
          </p:nvPr>
        </p:nvGraphicFramePr>
        <p:xfrm>
          <a:off x="899592" y="1340768"/>
          <a:ext cx="7560840" cy="46085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/>
                <a:gridCol w="2520280"/>
                <a:gridCol w="2520280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 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  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 Д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 Б, Д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            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76256" y="59058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689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оценок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589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«5» - 12-11 правильных ответов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«4» - 10-9   правильных ответов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«3» - 8-7     правильных ответов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380312" y="58052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556792"/>
            <a:ext cx="7848872" cy="456937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ВАШИ ЗНАНИЯ!</a:t>
            </a:r>
          </a:p>
          <a:p>
            <a:endParaRPr lang="ru-RU" dirty="0"/>
          </a:p>
        </p:txBody>
      </p:sp>
      <p:sp>
        <p:nvSpPr>
          <p:cNvPr id="2" name="Улыбающееся лицо 1"/>
          <p:cNvSpPr/>
          <p:nvPr/>
        </p:nvSpPr>
        <p:spPr>
          <a:xfrm>
            <a:off x="3563888" y="2780928"/>
            <a:ext cx="1656183" cy="142290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620688"/>
            <a:ext cx="7848872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 : </a:t>
            </a:r>
            <a:endParaRPr lang="ru-RU" sz="36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закрепить 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проверить 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полученные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знания по итогам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учебного года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Ответьте на вопросы и оцените себя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082239"/>
              </p:ext>
            </p:extLst>
          </p:nvPr>
        </p:nvGraphicFramePr>
        <p:xfrm>
          <a:off x="683568" y="1412775"/>
          <a:ext cx="7787210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442"/>
                <a:gridCol w="1557442"/>
                <a:gridCol w="1557442"/>
                <a:gridCol w="1557442"/>
                <a:gridCol w="1557442"/>
              </a:tblGrid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4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5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sldjump"/>
                        </a:rPr>
                        <a:t>6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sldjump"/>
                        </a:rPr>
                        <a:t>7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sldjump"/>
                        </a:rPr>
                        <a:t>8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sldjump"/>
                        </a:rPr>
                        <a:t>9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sldjump"/>
                        </a:rPr>
                        <a:t>11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sldjump"/>
                        </a:rPr>
                        <a:t>12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sldjump"/>
                        </a:rPr>
                        <a:t>Проверь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sldjump"/>
                        </a:rPr>
                        <a:t> себя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sldjump"/>
                        </a:rPr>
                        <a:t>Критерии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sldjump"/>
                        </a:rPr>
                        <a:t> оценки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Улыбающееся лицо 2"/>
          <p:cNvSpPr/>
          <p:nvPr/>
        </p:nvSpPr>
        <p:spPr>
          <a:xfrm>
            <a:off x="7308304" y="397991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13681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три вида </a:t>
            </a: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искусств </a:t>
            </a: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тесно связаны между собой?</a:t>
            </a:r>
            <a:b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497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рхитектура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зобразительное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</a:t>
            </a: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Б)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изобразительное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</a:t>
            </a: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В)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узыка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кино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скульптура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36296" y="578579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Назовите главное ядро в музыке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слово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звук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цвет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323156" y="55366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Назовите главное ядро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литературе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слово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звук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цвет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164288" y="56349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Назовите главное ядро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изобразительном искусстве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392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слово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звук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цвет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182640" y="54909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78621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Назовите имя русского композитора, создавшего альбом «Времена года»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М.И. Глинка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Б)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П.И.Чайковский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В) Н.А. Римский-Корсаков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107132" y="56349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6.Назовите  композиторов-       импрессионистов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К. Дебюсси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Б) С.С. Прокофьев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В)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П.И.Чайковский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Г) М. Равель</a:t>
            </a: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Д) А.П. Бородин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092280" y="55172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Решетникова Светлана Георгиевна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Экран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1_Тема Office</vt:lpstr>
      <vt:lpstr>2_Тема Office</vt:lpstr>
      <vt:lpstr>  Фрагмент итогового урока 5 класс  </vt:lpstr>
      <vt:lpstr>Презентация PowerPoint</vt:lpstr>
      <vt:lpstr>Ответьте на вопросы и оцените себя</vt:lpstr>
      <vt:lpstr> 1. Какие три вида из искусств тесно связаны между собой? </vt:lpstr>
      <vt:lpstr>2. Назовите главное ядро в музыке</vt:lpstr>
      <vt:lpstr>3. Назовите главное ядро в литературе</vt:lpstr>
      <vt:lpstr> 4. Назовите главное ядро в изобразительном искусстве</vt:lpstr>
      <vt:lpstr>5. Назовите имя русского композитора, создавшего альбом «Времена года»</vt:lpstr>
      <vt:lpstr>6.Назовите  композиторов-       импрессионистов</vt:lpstr>
      <vt:lpstr>7.На каком инструменте играл великий баснописец И.А. Крылов?</vt:lpstr>
      <vt:lpstr>8.Что такое либретто?</vt:lpstr>
      <vt:lpstr>9. Назовите «синтетические» жанры в музыкальном искусстве.</vt:lpstr>
      <vt:lpstr>10. Перечислите вокальные жанры</vt:lpstr>
      <vt:lpstr>11.Что означает слово Концерт?</vt:lpstr>
      <vt:lpstr>12.Назовите имя композитора, создавшего сюиту  «Картинки с выставки»?</vt:lpstr>
      <vt:lpstr>Проверь себя и оцени</vt:lpstr>
      <vt:lpstr>Критерии оценок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Cool</cp:lastModifiedBy>
  <cp:revision>17</cp:revision>
  <dcterms:created xsi:type="dcterms:W3CDTF">2014-09-04T16:40:29Z</dcterms:created>
  <dcterms:modified xsi:type="dcterms:W3CDTF">2014-11-20T15:13:10Z</dcterms:modified>
</cp:coreProperties>
</file>