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diagrams/data37.xml" ContentType="application/vnd.openxmlformats-officedocument.drawingml.diagramData+xml"/>
  <Override PartName="/ppt/diagrams/layout37.xml" ContentType="application/vnd.openxmlformats-officedocument.drawingml.diagramLayout+xml"/>
  <Override PartName="/ppt/diagrams/quickStyle37.xml" ContentType="application/vnd.openxmlformats-officedocument.drawingml.diagramStyle+xml"/>
  <Override PartName="/ppt/diagrams/colors37.xml" ContentType="application/vnd.openxmlformats-officedocument.drawingml.diagramColors+xml"/>
  <Override PartName="/ppt/diagrams/drawing37.xml" ContentType="application/vnd.ms-office.drawingml.diagramDrawing+xml"/>
  <Override PartName="/ppt/diagrams/data38.xml" ContentType="application/vnd.openxmlformats-officedocument.drawingml.diagramData+xml"/>
  <Override PartName="/ppt/diagrams/layout38.xml" ContentType="application/vnd.openxmlformats-officedocument.drawingml.diagramLayout+xml"/>
  <Override PartName="/ppt/diagrams/quickStyle38.xml" ContentType="application/vnd.openxmlformats-officedocument.drawingml.diagramStyle+xml"/>
  <Override PartName="/ppt/diagrams/colors38.xml" ContentType="application/vnd.openxmlformats-officedocument.drawingml.diagramColors+xml"/>
  <Override PartName="/ppt/diagrams/drawing38.xml" ContentType="application/vnd.ms-office.drawingml.diagramDrawing+xml"/>
  <Override PartName="/ppt/diagrams/data39.xml" ContentType="application/vnd.openxmlformats-officedocument.drawingml.diagramData+xml"/>
  <Override PartName="/ppt/diagrams/layout39.xml" ContentType="application/vnd.openxmlformats-officedocument.drawingml.diagramLayout+xml"/>
  <Override PartName="/ppt/diagrams/quickStyle39.xml" ContentType="application/vnd.openxmlformats-officedocument.drawingml.diagramStyle+xml"/>
  <Override PartName="/ppt/diagrams/colors39.xml" ContentType="application/vnd.openxmlformats-officedocument.drawingml.diagramColors+xml"/>
  <Override PartName="/ppt/diagrams/drawing39.xml" ContentType="application/vnd.ms-office.drawingml.diagramDrawing+xml"/>
  <Override PartName="/ppt/diagrams/data40.xml" ContentType="application/vnd.openxmlformats-officedocument.drawingml.diagramData+xml"/>
  <Override PartName="/ppt/diagrams/layout40.xml" ContentType="application/vnd.openxmlformats-officedocument.drawingml.diagramLayout+xml"/>
  <Override PartName="/ppt/diagrams/quickStyle40.xml" ContentType="application/vnd.openxmlformats-officedocument.drawingml.diagramStyle+xml"/>
  <Override PartName="/ppt/diagrams/colors40.xml" ContentType="application/vnd.openxmlformats-officedocument.drawingml.diagramColors+xml"/>
  <Override PartName="/ppt/diagrams/drawing40.xml" ContentType="application/vnd.ms-office.drawingml.diagramDrawing+xml"/>
  <Override PartName="/ppt/diagrams/data41.xml" ContentType="application/vnd.openxmlformats-officedocument.drawingml.diagramData+xml"/>
  <Override PartName="/ppt/diagrams/layout41.xml" ContentType="application/vnd.openxmlformats-officedocument.drawingml.diagramLayout+xml"/>
  <Override PartName="/ppt/diagrams/quickStyle41.xml" ContentType="application/vnd.openxmlformats-officedocument.drawingml.diagramStyle+xml"/>
  <Override PartName="/ppt/diagrams/colors41.xml" ContentType="application/vnd.openxmlformats-officedocument.drawingml.diagramColors+xml"/>
  <Override PartName="/ppt/diagrams/drawing41.xml" ContentType="application/vnd.ms-office.drawingml.diagramDrawing+xml"/>
  <Override PartName="/ppt/diagrams/data42.xml" ContentType="application/vnd.openxmlformats-officedocument.drawingml.diagramData+xml"/>
  <Override PartName="/ppt/diagrams/layout42.xml" ContentType="application/vnd.openxmlformats-officedocument.drawingml.diagramLayout+xml"/>
  <Override PartName="/ppt/diagrams/quickStyle42.xml" ContentType="application/vnd.openxmlformats-officedocument.drawingml.diagramStyle+xml"/>
  <Override PartName="/ppt/diagrams/colors42.xml" ContentType="application/vnd.openxmlformats-officedocument.drawingml.diagramColors+xml"/>
  <Override PartName="/ppt/diagrams/drawing42.xml" ContentType="application/vnd.ms-office.drawingml.diagramDrawing+xml"/>
  <Override PartName="/ppt/diagrams/data43.xml" ContentType="application/vnd.openxmlformats-officedocument.drawingml.diagramData+xml"/>
  <Override PartName="/ppt/diagrams/layout43.xml" ContentType="application/vnd.openxmlformats-officedocument.drawingml.diagramLayout+xml"/>
  <Override PartName="/ppt/diagrams/quickStyle43.xml" ContentType="application/vnd.openxmlformats-officedocument.drawingml.diagramStyle+xml"/>
  <Override PartName="/ppt/diagrams/colors43.xml" ContentType="application/vnd.openxmlformats-officedocument.drawingml.diagramColors+xml"/>
  <Override PartName="/ppt/diagrams/drawing43.xml" ContentType="application/vnd.ms-office.drawingml.diagramDrawing+xml"/>
  <Override PartName="/ppt/diagrams/data44.xml" ContentType="application/vnd.openxmlformats-officedocument.drawingml.diagramData+xml"/>
  <Override PartName="/ppt/diagrams/layout44.xml" ContentType="application/vnd.openxmlformats-officedocument.drawingml.diagramLayout+xml"/>
  <Override PartName="/ppt/diagrams/quickStyle44.xml" ContentType="application/vnd.openxmlformats-officedocument.drawingml.diagramStyle+xml"/>
  <Override PartName="/ppt/diagrams/colors44.xml" ContentType="application/vnd.openxmlformats-officedocument.drawingml.diagramColors+xml"/>
  <Override PartName="/ppt/diagrams/drawing44.xml" ContentType="application/vnd.ms-office.drawingml.diagramDrawing+xml"/>
  <Override PartName="/ppt/diagrams/data45.xml" ContentType="application/vnd.openxmlformats-officedocument.drawingml.diagramData+xml"/>
  <Override PartName="/ppt/diagrams/layout45.xml" ContentType="application/vnd.openxmlformats-officedocument.drawingml.diagramLayout+xml"/>
  <Override PartName="/ppt/diagrams/quickStyle45.xml" ContentType="application/vnd.openxmlformats-officedocument.drawingml.diagramStyle+xml"/>
  <Override PartName="/ppt/diagrams/colors45.xml" ContentType="application/vnd.openxmlformats-officedocument.drawingml.diagramColors+xml"/>
  <Override PartName="/ppt/diagrams/drawing45.xml" ContentType="application/vnd.ms-office.drawingml.diagramDrawing+xml"/>
  <Override PartName="/ppt/diagrams/data46.xml" ContentType="application/vnd.openxmlformats-officedocument.drawingml.diagramData+xml"/>
  <Override PartName="/ppt/diagrams/layout46.xml" ContentType="application/vnd.openxmlformats-officedocument.drawingml.diagramLayout+xml"/>
  <Override PartName="/ppt/diagrams/quickStyle46.xml" ContentType="application/vnd.openxmlformats-officedocument.drawingml.diagramStyle+xml"/>
  <Override PartName="/ppt/diagrams/colors46.xml" ContentType="application/vnd.openxmlformats-officedocument.drawingml.diagramColors+xml"/>
  <Override PartName="/ppt/diagrams/drawing46.xml" ContentType="application/vnd.ms-office.drawingml.diagramDrawing+xml"/>
  <Override PartName="/ppt/diagrams/data47.xml" ContentType="application/vnd.openxmlformats-officedocument.drawingml.diagramData+xml"/>
  <Override PartName="/ppt/diagrams/layout47.xml" ContentType="application/vnd.openxmlformats-officedocument.drawingml.diagramLayout+xml"/>
  <Override PartName="/ppt/diagrams/quickStyle47.xml" ContentType="application/vnd.openxmlformats-officedocument.drawingml.diagramStyle+xml"/>
  <Override PartName="/ppt/diagrams/colors47.xml" ContentType="application/vnd.openxmlformats-officedocument.drawingml.diagramColors+xml"/>
  <Override PartName="/ppt/diagrams/drawing47.xml" ContentType="application/vnd.ms-office.drawingml.diagramDrawing+xml"/>
  <Override PartName="/ppt/diagrams/data48.xml" ContentType="application/vnd.openxmlformats-officedocument.drawingml.diagramData+xml"/>
  <Override PartName="/ppt/diagrams/layout48.xml" ContentType="application/vnd.openxmlformats-officedocument.drawingml.diagramLayout+xml"/>
  <Override PartName="/ppt/diagrams/quickStyle48.xml" ContentType="application/vnd.openxmlformats-officedocument.drawingml.diagramStyle+xml"/>
  <Override PartName="/ppt/diagrams/colors48.xml" ContentType="application/vnd.openxmlformats-officedocument.drawingml.diagramColors+xml"/>
  <Override PartName="/ppt/diagrams/drawing48.xml" ContentType="application/vnd.ms-office.drawingml.diagramDrawing+xml"/>
  <Override PartName="/ppt/diagrams/data49.xml" ContentType="application/vnd.openxmlformats-officedocument.drawingml.diagramData+xml"/>
  <Override PartName="/ppt/diagrams/layout49.xml" ContentType="application/vnd.openxmlformats-officedocument.drawingml.diagramLayout+xml"/>
  <Override PartName="/ppt/diagrams/quickStyle49.xml" ContentType="application/vnd.openxmlformats-officedocument.drawingml.diagramStyle+xml"/>
  <Override PartName="/ppt/diagrams/colors49.xml" ContentType="application/vnd.openxmlformats-officedocument.drawingml.diagramColors+xml"/>
  <Override PartName="/ppt/diagrams/drawing49.xml" ContentType="application/vnd.ms-office.drawingml.diagramDrawing+xml"/>
  <Override PartName="/ppt/diagrams/data50.xml" ContentType="application/vnd.openxmlformats-officedocument.drawingml.diagramData+xml"/>
  <Override PartName="/ppt/diagrams/layout50.xml" ContentType="application/vnd.openxmlformats-officedocument.drawingml.diagramLayout+xml"/>
  <Override PartName="/ppt/diagrams/quickStyle50.xml" ContentType="application/vnd.openxmlformats-officedocument.drawingml.diagramStyle+xml"/>
  <Override PartName="/ppt/diagrams/colors50.xml" ContentType="application/vnd.openxmlformats-officedocument.drawingml.diagramColors+xml"/>
  <Override PartName="/ppt/diagrams/drawing50.xml" ContentType="application/vnd.ms-office.drawingml.diagramDrawing+xml"/>
  <Override PartName="/ppt/diagrams/data51.xml" ContentType="application/vnd.openxmlformats-officedocument.drawingml.diagramData+xml"/>
  <Override PartName="/ppt/diagrams/layout51.xml" ContentType="application/vnd.openxmlformats-officedocument.drawingml.diagramLayout+xml"/>
  <Override PartName="/ppt/diagrams/quickStyle51.xml" ContentType="application/vnd.openxmlformats-officedocument.drawingml.diagramStyle+xml"/>
  <Override PartName="/ppt/diagrams/colors51.xml" ContentType="application/vnd.openxmlformats-officedocument.drawingml.diagramColors+xml"/>
  <Override PartName="/ppt/diagrams/drawing51.xml" ContentType="application/vnd.ms-office.drawingml.diagramDrawing+xml"/>
  <Override PartName="/ppt/diagrams/data52.xml" ContentType="application/vnd.openxmlformats-officedocument.drawingml.diagramData+xml"/>
  <Override PartName="/ppt/diagrams/layout52.xml" ContentType="application/vnd.openxmlformats-officedocument.drawingml.diagramLayout+xml"/>
  <Override PartName="/ppt/diagrams/quickStyle52.xml" ContentType="application/vnd.openxmlformats-officedocument.drawingml.diagramStyle+xml"/>
  <Override PartName="/ppt/diagrams/colors52.xml" ContentType="application/vnd.openxmlformats-officedocument.drawingml.diagramColors+xml"/>
  <Override PartName="/ppt/diagrams/drawing52.xml" ContentType="application/vnd.ms-office.drawingml.diagramDrawing+xml"/>
  <Override PartName="/ppt/diagrams/data53.xml" ContentType="application/vnd.openxmlformats-officedocument.drawingml.diagramData+xml"/>
  <Override PartName="/ppt/diagrams/layout53.xml" ContentType="application/vnd.openxmlformats-officedocument.drawingml.diagramLayout+xml"/>
  <Override PartName="/ppt/diagrams/quickStyle53.xml" ContentType="application/vnd.openxmlformats-officedocument.drawingml.diagramStyle+xml"/>
  <Override PartName="/ppt/diagrams/colors53.xml" ContentType="application/vnd.openxmlformats-officedocument.drawingml.diagramColors+xml"/>
  <Override PartName="/ppt/diagrams/drawing53.xml" ContentType="application/vnd.ms-office.drawingml.diagramDrawing+xml"/>
  <Override PartName="/ppt/diagrams/data54.xml" ContentType="application/vnd.openxmlformats-officedocument.drawingml.diagramData+xml"/>
  <Override PartName="/ppt/diagrams/layout54.xml" ContentType="application/vnd.openxmlformats-officedocument.drawingml.diagramLayout+xml"/>
  <Override PartName="/ppt/diagrams/quickStyle54.xml" ContentType="application/vnd.openxmlformats-officedocument.drawingml.diagramStyle+xml"/>
  <Override PartName="/ppt/diagrams/colors54.xml" ContentType="application/vnd.openxmlformats-officedocument.drawingml.diagramColors+xml"/>
  <Override PartName="/ppt/diagrams/drawing5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31"/>
  </p:notesMasterIdLst>
  <p:sldIdLst>
    <p:sldId id="256" r:id="rId3"/>
    <p:sldId id="267" r:id="rId4"/>
    <p:sldId id="269" r:id="rId5"/>
    <p:sldId id="272" r:id="rId6"/>
    <p:sldId id="274" r:id="rId7"/>
    <p:sldId id="270" r:id="rId8"/>
    <p:sldId id="271" r:id="rId9"/>
    <p:sldId id="273" r:id="rId10"/>
    <p:sldId id="275" r:id="rId11"/>
    <p:sldId id="276" r:id="rId12"/>
    <p:sldId id="277" r:id="rId13"/>
    <p:sldId id="278" r:id="rId14"/>
    <p:sldId id="279" r:id="rId15"/>
    <p:sldId id="280" r:id="rId16"/>
    <p:sldId id="281" r:id="rId17"/>
    <p:sldId id="282" r:id="rId18"/>
    <p:sldId id="283" r:id="rId19"/>
    <p:sldId id="284" r:id="rId20"/>
    <p:sldId id="285" r:id="rId21"/>
    <p:sldId id="286" r:id="rId22"/>
    <p:sldId id="287" r:id="rId23"/>
    <p:sldId id="288" r:id="rId24"/>
    <p:sldId id="289" r:id="rId25"/>
    <p:sldId id="290" r:id="rId26"/>
    <p:sldId id="291" r:id="rId27"/>
    <p:sldId id="292" r:id="rId28"/>
    <p:sldId id="293" r:id="rId29"/>
    <p:sldId id="29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89" autoAdjust="0"/>
    <p:restoredTop sz="91716" autoAdjust="0"/>
  </p:normalViewPr>
  <p:slideViewPr>
    <p:cSldViewPr>
      <p:cViewPr>
        <p:scale>
          <a:sx n="100" d="100"/>
          <a:sy n="100" d="100"/>
        </p:scale>
        <p:origin x="-1332" y="-1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2.xml"/><Relationship Id="rId18" Type="http://schemas.openxmlformats.org/officeDocument/2006/relationships/slide" Target="../slides/slide19.xml"/><Relationship Id="rId3" Type="http://schemas.openxmlformats.org/officeDocument/2006/relationships/slide" Target="../slides/slide9.xml"/><Relationship Id="rId21" Type="http://schemas.openxmlformats.org/officeDocument/2006/relationships/slide" Target="../slides/slide22.xml"/><Relationship Id="rId7" Type="http://schemas.openxmlformats.org/officeDocument/2006/relationships/slide" Target="../slides/slide14.xml"/><Relationship Id="rId12" Type="http://schemas.openxmlformats.org/officeDocument/2006/relationships/slide" Target="../slides/slide11.xml"/><Relationship Id="rId17" Type="http://schemas.openxmlformats.org/officeDocument/2006/relationships/slide" Target="../slides/slide18.xml"/><Relationship Id="rId25" Type="http://schemas.openxmlformats.org/officeDocument/2006/relationships/slide" Target="../slides/slide28.xml"/><Relationship Id="rId2" Type="http://schemas.openxmlformats.org/officeDocument/2006/relationships/slide" Target="../slides/slide5.xml"/><Relationship Id="rId16" Type="http://schemas.openxmlformats.org/officeDocument/2006/relationships/slide" Target="../slides/slide17.xml"/><Relationship Id="rId20" Type="http://schemas.openxmlformats.org/officeDocument/2006/relationships/slide" Target="../slides/slide21.xml"/><Relationship Id="rId1" Type="http://schemas.openxmlformats.org/officeDocument/2006/relationships/slide" Target="../slides/slide4.xml"/><Relationship Id="rId6" Type="http://schemas.openxmlformats.org/officeDocument/2006/relationships/slide" Target="../slides/slide25.xml"/><Relationship Id="rId11" Type="http://schemas.openxmlformats.org/officeDocument/2006/relationships/slide" Target="../slides/slide13.xml"/><Relationship Id="rId24" Type="http://schemas.openxmlformats.org/officeDocument/2006/relationships/slide" Target="../slides/slide27.xml"/><Relationship Id="rId5" Type="http://schemas.openxmlformats.org/officeDocument/2006/relationships/slide" Target="../slides/slide24.xml"/><Relationship Id="rId15" Type="http://schemas.openxmlformats.org/officeDocument/2006/relationships/slide" Target="../slides/slide16.xml"/><Relationship Id="rId23"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20.xml"/><Relationship Id="rId4" Type="http://schemas.openxmlformats.org/officeDocument/2006/relationships/slide" Target="../slides/slide10.xml"/><Relationship Id="rId9" Type="http://schemas.openxmlformats.org/officeDocument/2006/relationships/slide" Target="../slides/slide7.xml"/><Relationship Id="rId14" Type="http://schemas.openxmlformats.org/officeDocument/2006/relationships/slide" Target="../slides/slide15.xml"/><Relationship Id="rId22" Type="http://schemas.openxmlformats.org/officeDocument/2006/relationships/slide" Target="../slides/slide2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A113EB-3EA5-4B07-B50E-ED4219F947AA}"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ru-RU"/>
        </a:p>
      </dgm:t>
    </dgm:pt>
    <dgm:pt modelId="{C7D45073-A9B9-45F7-A2EE-DD7736CA0940}">
      <dgm:prSet phldrT="[Текст]">
        <dgm:style>
          <a:lnRef idx="0">
            <a:schemeClr val="accent3"/>
          </a:lnRef>
          <a:fillRef idx="3">
            <a:schemeClr val="accent3"/>
          </a:fillRef>
          <a:effectRef idx="3">
            <a:schemeClr val="accent3"/>
          </a:effectRef>
          <a:fontRef idx="minor">
            <a:schemeClr val="lt1"/>
          </a:fontRef>
        </dgm:style>
      </dgm:prSet>
      <dgm:spPr/>
      <dgm:t>
        <a:bodyPr/>
        <a:lstStyle/>
        <a:p>
          <a:r>
            <a:rPr lang="ru-RU" dirty="0" smtClean="0"/>
            <a:t>Разминка</a:t>
          </a:r>
          <a:endParaRPr lang="ru-RU" dirty="0"/>
        </a:p>
      </dgm:t>
    </dgm:pt>
    <dgm:pt modelId="{17C0DFE8-2C34-417D-B9EF-BE7A58C57174}" type="parTrans" cxnId="{5476C417-6D4C-4172-8E70-7E94847D90D8}">
      <dgm:prSet/>
      <dgm:spPr/>
      <dgm:t>
        <a:bodyPr/>
        <a:lstStyle/>
        <a:p>
          <a:endParaRPr lang="ru-RU"/>
        </a:p>
      </dgm:t>
    </dgm:pt>
    <dgm:pt modelId="{4FD354E7-6090-46ED-8A10-E5C88D10BA4A}" type="sibTrans" cxnId="{5476C417-6D4C-4172-8E70-7E94847D90D8}">
      <dgm:prSet/>
      <dgm:spPr/>
      <dgm:t>
        <a:bodyPr/>
        <a:lstStyle/>
        <a:p>
          <a:endParaRPr lang="ru-RU"/>
        </a:p>
      </dgm:t>
    </dgm:pt>
    <dgm:pt modelId="{A7228357-85DE-449C-8137-9874411F686A}">
      <dgm:prSet phldrT="[Текст]">
        <dgm:style>
          <a:lnRef idx="1">
            <a:schemeClr val="accent5"/>
          </a:lnRef>
          <a:fillRef idx="3">
            <a:schemeClr val="accent5"/>
          </a:fillRef>
          <a:effectRef idx="2">
            <a:schemeClr val="accent5"/>
          </a:effectRef>
          <a:fontRef idx="minor">
            <a:schemeClr val="lt1"/>
          </a:fontRef>
        </dgm:style>
      </dgm:prSet>
      <dgm:spPr/>
      <dgm:t>
        <a:bodyPr/>
        <a:lstStyle/>
        <a:p>
          <a:r>
            <a:rPr lang="ru-RU" dirty="0" smtClean="0"/>
            <a:t>1</a:t>
          </a:r>
          <a:endParaRPr lang="ru-RU" dirty="0"/>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0A18B889-513E-4D04-AE86-385EDF042754}" type="parTrans" cxnId="{DB63EF6A-9D91-468F-B513-C11389BD9E56}">
      <dgm:prSet/>
      <dgm:spPr/>
      <dgm:t>
        <a:bodyPr/>
        <a:lstStyle/>
        <a:p>
          <a:endParaRPr lang="ru-RU"/>
        </a:p>
      </dgm:t>
    </dgm:pt>
    <dgm:pt modelId="{3ABBCD4B-112B-4CCB-BB05-7E52F798D634}" type="sibTrans" cxnId="{DB63EF6A-9D91-468F-B513-C11389BD9E56}">
      <dgm:prSet/>
      <dgm:spPr/>
      <dgm:t>
        <a:bodyPr/>
        <a:lstStyle/>
        <a:p>
          <a:endParaRPr lang="ru-RU"/>
        </a:p>
      </dgm:t>
    </dgm:pt>
    <dgm:pt modelId="{B3F056BC-6237-4408-8D5C-E3C939E95AE2}">
      <dgm:prSet phldrT="[Текст]">
        <dgm:style>
          <a:lnRef idx="1">
            <a:schemeClr val="accent1"/>
          </a:lnRef>
          <a:fillRef idx="3">
            <a:schemeClr val="accent1"/>
          </a:fillRef>
          <a:effectRef idx="2">
            <a:schemeClr val="accent1"/>
          </a:effectRef>
          <a:fontRef idx="minor">
            <a:schemeClr val="lt1"/>
          </a:fontRef>
        </dgm:style>
      </dgm:prSet>
      <dgm:spPr/>
      <dgm:t>
        <a:bodyPr/>
        <a:lstStyle/>
        <a:p>
          <a:r>
            <a:rPr lang="ru-RU" dirty="0" smtClean="0"/>
            <a:t>2</a:t>
          </a: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546363FB-A387-47D5-BD0E-E0B71AA29605}" type="parTrans" cxnId="{609F3B77-4304-457B-A749-FB12B9F0606C}">
      <dgm:prSet/>
      <dgm:spPr/>
      <dgm:t>
        <a:bodyPr/>
        <a:lstStyle/>
        <a:p>
          <a:endParaRPr lang="ru-RU"/>
        </a:p>
      </dgm:t>
    </dgm:pt>
    <dgm:pt modelId="{0AD0DA0E-E8E0-48DC-B699-0CCF99105264}" type="sibTrans" cxnId="{609F3B77-4304-457B-A749-FB12B9F0606C}">
      <dgm:prSet/>
      <dgm:spPr/>
      <dgm:t>
        <a:bodyPr/>
        <a:lstStyle/>
        <a:p>
          <a:endParaRPr lang="ru-RU"/>
        </a:p>
      </dgm:t>
    </dgm:pt>
    <dgm:pt modelId="{37BD7119-D216-4602-BFCE-85BB731E07E5}">
      <dgm:prSet phldrT="[Текст]">
        <dgm:style>
          <a:lnRef idx="0">
            <a:schemeClr val="accent3"/>
          </a:lnRef>
          <a:fillRef idx="3">
            <a:schemeClr val="accent3"/>
          </a:fillRef>
          <a:effectRef idx="3">
            <a:schemeClr val="accent3"/>
          </a:effectRef>
          <a:fontRef idx="minor">
            <a:schemeClr val="lt1"/>
          </a:fontRef>
        </dgm:style>
      </dgm:prSet>
      <dgm:spPr/>
      <dgm:t>
        <a:bodyPr/>
        <a:lstStyle/>
        <a:p>
          <a:r>
            <a:rPr lang="ru-RU" dirty="0" smtClean="0"/>
            <a:t>Здоровый</a:t>
          </a:r>
          <a:r>
            <a:rPr lang="ru-RU" baseline="0" dirty="0" smtClean="0"/>
            <a:t> образ жизни</a:t>
          </a:r>
          <a:endParaRPr lang="ru-RU" dirty="0"/>
        </a:p>
      </dgm:t>
    </dgm:pt>
    <dgm:pt modelId="{371019CB-7563-4377-B51B-715FFEEB207A}" type="parTrans" cxnId="{4D295FD2-D680-4A6B-995D-B2293B239DA5}">
      <dgm:prSet/>
      <dgm:spPr/>
      <dgm:t>
        <a:bodyPr/>
        <a:lstStyle/>
        <a:p>
          <a:endParaRPr lang="ru-RU"/>
        </a:p>
      </dgm:t>
    </dgm:pt>
    <dgm:pt modelId="{E754A3CD-F358-4C2A-8D95-353858A76137}" type="sibTrans" cxnId="{4D295FD2-D680-4A6B-995D-B2293B239DA5}">
      <dgm:prSet/>
      <dgm:spPr/>
      <dgm:t>
        <a:bodyPr/>
        <a:lstStyle/>
        <a:p>
          <a:endParaRPr lang="ru-RU"/>
        </a:p>
      </dgm:t>
    </dgm:pt>
    <dgm:pt modelId="{AA3FFA2A-8401-4B53-AD33-77CF0A3F3527}">
      <dgm:prSet phldrT="[Текст]">
        <dgm:style>
          <a:lnRef idx="1">
            <a:schemeClr val="accent5"/>
          </a:lnRef>
          <a:fillRef idx="3">
            <a:schemeClr val="accent5"/>
          </a:fillRef>
          <a:effectRef idx="2">
            <a:schemeClr val="accent5"/>
          </a:effectRef>
          <a:fontRef idx="minor">
            <a:schemeClr val="lt1"/>
          </a:fontRef>
        </dgm:style>
      </dgm:prSet>
      <dgm:spPr/>
      <dgm:t>
        <a:bodyPr/>
        <a:lstStyle/>
        <a:p>
          <a:r>
            <a:rPr lang="ru-RU" dirty="0" smtClean="0"/>
            <a:t>1</a:t>
          </a:r>
          <a:endParaRPr lang="ru-RU" dirty="0"/>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0316E412-84AE-4405-8AAA-34579E847410}" type="parTrans" cxnId="{6978EA2D-11EB-4736-B05F-5A2BA2E7EC84}">
      <dgm:prSet/>
      <dgm:spPr/>
      <dgm:t>
        <a:bodyPr/>
        <a:lstStyle/>
        <a:p>
          <a:endParaRPr lang="ru-RU"/>
        </a:p>
      </dgm:t>
    </dgm:pt>
    <dgm:pt modelId="{93ADCABF-83C5-4E3A-A738-D4E4AD14A173}" type="sibTrans" cxnId="{6978EA2D-11EB-4736-B05F-5A2BA2E7EC84}">
      <dgm:prSet/>
      <dgm:spPr/>
      <dgm:t>
        <a:bodyPr/>
        <a:lstStyle/>
        <a:p>
          <a:endParaRPr lang="ru-RU"/>
        </a:p>
      </dgm:t>
    </dgm:pt>
    <dgm:pt modelId="{E1375075-8353-4387-8F73-47AD57B4562B}">
      <dgm:prSet phldrT="[Текст]">
        <dgm:style>
          <a:lnRef idx="1">
            <a:schemeClr val="accent1"/>
          </a:lnRef>
          <a:fillRef idx="3">
            <a:schemeClr val="accent1"/>
          </a:fillRef>
          <a:effectRef idx="2">
            <a:schemeClr val="accent1"/>
          </a:effectRef>
          <a:fontRef idx="minor">
            <a:schemeClr val="lt1"/>
          </a:fontRef>
        </dgm:style>
      </dgm:prSet>
      <dgm:spPr/>
      <dgm:t>
        <a:bodyPr/>
        <a:lstStyle/>
        <a:p>
          <a:r>
            <a:rPr lang="ru-RU" dirty="0" smtClean="0"/>
            <a:t>2</a:t>
          </a:r>
          <a:endParaRPr lang="ru-RU" dirty="0"/>
        </a:p>
      </dgm:t>
      <dgm:extLst>
        <a:ext uri="{E40237B7-FDA0-4F09-8148-C483321AD2D9}">
          <dgm14:cNvPr xmlns:dgm14="http://schemas.microsoft.com/office/drawing/2010/diagram" id="0" name="">
            <a:hlinkClick xmlns:r="http://schemas.openxmlformats.org/officeDocument/2006/relationships" r:id="rId4" action="ppaction://hlinksldjump"/>
          </dgm14:cNvPr>
        </a:ext>
      </dgm:extLst>
    </dgm:pt>
    <dgm:pt modelId="{94D0BEB8-8D97-4D28-9423-5C845C24F879}" type="parTrans" cxnId="{FEF36667-9B6E-4156-8E14-793C6E167D05}">
      <dgm:prSet/>
      <dgm:spPr/>
      <dgm:t>
        <a:bodyPr/>
        <a:lstStyle/>
        <a:p>
          <a:endParaRPr lang="ru-RU"/>
        </a:p>
      </dgm:t>
    </dgm:pt>
    <dgm:pt modelId="{C6609288-6FAE-485C-A9D2-BCAB836B0ADD}" type="sibTrans" cxnId="{FEF36667-9B6E-4156-8E14-793C6E167D05}">
      <dgm:prSet/>
      <dgm:spPr/>
      <dgm:t>
        <a:bodyPr/>
        <a:lstStyle/>
        <a:p>
          <a:endParaRPr lang="ru-RU"/>
        </a:p>
      </dgm:t>
    </dgm:pt>
    <dgm:pt modelId="{1EA910A6-8DCA-44A4-8C66-0F6D4B32955C}">
      <dgm:prSet phldrT="[Текст]">
        <dgm:style>
          <a:lnRef idx="0">
            <a:schemeClr val="accent3"/>
          </a:lnRef>
          <a:fillRef idx="3">
            <a:schemeClr val="accent3"/>
          </a:fillRef>
          <a:effectRef idx="3">
            <a:schemeClr val="accent3"/>
          </a:effectRef>
          <a:fontRef idx="minor">
            <a:schemeClr val="lt1"/>
          </a:fontRef>
        </dgm:style>
      </dgm:prSet>
      <dgm:spPr/>
      <dgm:t>
        <a:bodyPr/>
        <a:lstStyle/>
        <a:p>
          <a:r>
            <a:rPr lang="ru-RU" dirty="0" smtClean="0"/>
            <a:t>Занимательная история</a:t>
          </a:r>
          <a:endParaRPr lang="ru-RU" dirty="0"/>
        </a:p>
      </dgm:t>
    </dgm:pt>
    <dgm:pt modelId="{DA177985-5BCB-4F02-8EEF-4FA301DB487F}" type="parTrans" cxnId="{DDC269CF-64B2-412D-B91E-FF69F0B8F03A}">
      <dgm:prSet/>
      <dgm:spPr/>
      <dgm:t>
        <a:bodyPr/>
        <a:lstStyle/>
        <a:p>
          <a:endParaRPr lang="ru-RU"/>
        </a:p>
      </dgm:t>
    </dgm:pt>
    <dgm:pt modelId="{266EDC10-F140-49F7-B73B-E10152A60613}" type="sibTrans" cxnId="{DDC269CF-64B2-412D-B91E-FF69F0B8F03A}">
      <dgm:prSet/>
      <dgm:spPr/>
      <dgm:t>
        <a:bodyPr/>
        <a:lstStyle/>
        <a:p>
          <a:endParaRPr lang="ru-RU"/>
        </a:p>
      </dgm:t>
    </dgm:pt>
    <dgm:pt modelId="{BA9764C4-EDDE-4463-8A65-98B90DB4BDF2}">
      <dgm:prSet phldrT="[Текст]">
        <dgm:style>
          <a:lnRef idx="1">
            <a:schemeClr val="accent5"/>
          </a:lnRef>
          <a:fillRef idx="3">
            <a:schemeClr val="accent5"/>
          </a:fillRef>
          <a:effectRef idx="2">
            <a:schemeClr val="accent5"/>
          </a:effectRef>
          <a:fontRef idx="minor">
            <a:schemeClr val="lt1"/>
          </a:fontRef>
        </dgm:style>
      </dgm:prSet>
      <dgm:spPr/>
      <dgm:t>
        <a:bodyPr/>
        <a:lstStyle/>
        <a:p>
          <a:r>
            <a:rPr lang="ru-RU" dirty="0" smtClean="0"/>
            <a:t>1</a:t>
          </a:r>
          <a:endParaRPr lang="ru-RU" dirty="0"/>
        </a:p>
      </dgm:t>
      <dgm:extLst>
        <a:ext uri="{E40237B7-FDA0-4F09-8148-C483321AD2D9}">
          <dgm14:cNvPr xmlns:dgm14="http://schemas.microsoft.com/office/drawing/2010/diagram" id="0" name="">
            <a:hlinkClick xmlns:r="http://schemas.openxmlformats.org/officeDocument/2006/relationships" r:id="rId5" action="ppaction://hlinksldjump"/>
          </dgm14:cNvPr>
        </a:ext>
      </dgm:extLst>
    </dgm:pt>
    <dgm:pt modelId="{AD4E1FC0-9E90-4050-9C97-70F741A4E490}" type="parTrans" cxnId="{06E2CF76-670C-4F9F-8E97-3802897572D4}">
      <dgm:prSet/>
      <dgm:spPr/>
      <dgm:t>
        <a:bodyPr/>
        <a:lstStyle/>
        <a:p>
          <a:endParaRPr lang="ru-RU"/>
        </a:p>
      </dgm:t>
    </dgm:pt>
    <dgm:pt modelId="{3641DB2A-2C04-4473-9246-CB5B063D26FE}" type="sibTrans" cxnId="{06E2CF76-670C-4F9F-8E97-3802897572D4}">
      <dgm:prSet/>
      <dgm:spPr/>
      <dgm:t>
        <a:bodyPr/>
        <a:lstStyle/>
        <a:p>
          <a:endParaRPr lang="ru-RU"/>
        </a:p>
      </dgm:t>
    </dgm:pt>
    <dgm:pt modelId="{932A477C-EC53-4A6A-9535-0BBACFFBB957}">
      <dgm:prSet phldrT="[Текст]">
        <dgm:style>
          <a:lnRef idx="1">
            <a:schemeClr val="accent1"/>
          </a:lnRef>
          <a:fillRef idx="3">
            <a:schemeClr val="accent1"/>
          </a:fillRef>
          <a:effectRef idx="2">
            <a:schemeClr val="accent1"/>
          </a:effectRef>
          <a:fontRef idx="minor">
            <a:schemeClr val="lt1"/>
          </a:fontRef>
        </dgm:style>
      </dgm:prSet>
      <dgm:spPr/>
      <dgm:t>
        <a:bodyPr/>
        <a:lstStyle/>
        <a:p>
          <a:r>
            <a:rPr lang="ru-RU" dirty="0" smtClean="0"/>
            <a:t>2</a:t>
          </a:r>
          <a:endParaRPr lang="ru-RU" dirty="0"/>
        </a:p>
      </dgm:t>
      <dgm:extLst>
        <a:ext uri="{E40237B7-FDA0-4F09-8148-C483321AD2D9}">
          <dgm14:cNvPr xmlns:dgm14="http://schemas.microsoft.com/office/drawing/2010/diagram" id="0" name="">
            <a:hlinkClick xmlns:r="http://schemas.openxmlformats.org/officeDocument/2006/relationships" r:id="rId6" action="ppaction://hlinksldjump"/>
          </dgm14:cNvPr>
        </a:ext>
      </dgm:extLst>
    </dgm:pt>
    <dgm:pt modelId="{CD27F804-F81A-49B0-A723-E51F96AF6095}" type="parTrans" cxnId="{2232A167-7B9C-4502-B12E-B8B3A0BFA01C}">
      <dgm:prSet/>
      <dgm:spPr/>
      <dgm:t>
        <a:bodyPr/>
        <a:lstStyle/>
        <a:p>
          <a:endParaRPr lang="ru-RU"/>
        </a:p>
      </dgm:t>
    </dgm:pt>
    <dgm:pt modelId="{9B6A2F9A-06AE-4F96-B560-146ED947CC2A}" type="sibTrans" cxnId="{2232A167-7B9C-4502-B12E-B8B3A0BFA01C}">
      <dgm:prSet/>
      <dgm:spPr/>
      <dgm:t>
        <a:bodyPr/>
        <a:lstStyle/>
        <a:p>
          <a:endParaRPr lang="ru-RU"/>
        </a:p>
      </dgm:t>
    </dgm:pt>
    <dgm:pt modelId="{80A049F9-4703-480F-8E55-44FD84E5E512}">
      <dgm:prSet>
        <dgm:style>
          <a:lnRef idx="0">
            <a:schemeClr val="accent3"/>
          </a:lnRef>
          <a:fillRef idx="3">
            <a:schemeClr val="accent3"/>
          </a:fillRef>
          <a:effectRef idx="3">
            <a:schemeClr val="accent3"/>
          </a:effectRef>
          <a:fontRef idx="minor">
            <a:schemeClr val="lt1"/>
          </a:fontRef>
        </dgm:style>
      </dgm:prSet>
      <dgm:spPr/>
      <dgm:t>
        <a:bodyPr/>
        <a:lstStyle/>
        <a:p>
          <a:r>
            <a:rPr lang="ru-RU" dirty="0" smtClean="0"/>
            <a:t>Правила безопасного поведения</a:t>
          </a:r>
          <a:endParaRPr lang="ru-RU" dirty="0"/>
        </a:p>
      </dgm:t>
    </dgm:pt>
    <dgm:pt modelId="{623974EC-5E31-4FA8-A868-1F4116798884}" type="parTrans" cxnId="{D0E1F560-3BE7-4F01-9473-DEE3552BD5BE}">
      <dgm:prSet/>
      <dgm:spPr/>
      <dgm:t>
        <a:bodyPr/>
        <a:lstStyle/>
        <a:p>
          <a:endParaRPr lang="ru-RU"/>
        </a:p>
      </dgm:t>
    </dgm:pt>
    <dgm:pt modelId="{D626C86D-1DA1-4BA3-8F23-043EF2BF66A4}" type="sibTrans" cxnId="{D0E1F560-3BE7-4F01-9473-DEE3552BD5BE}">
      <dgm:prSet/>
      <dgm:spPr/>
      <dgm:t>
        <a:bodyPr/>
        <a:lstStyle/>
        <a:p>
          <a:endParaRPr lang="ru-RU"/>
        </a:p>
      </dgm:t>
    </dgm:pt>
    <dgm:pt modelId="{084CEC5B-46A0-48EE-B8B9-20E070544322}">
      <dgm:prSet>
        <dgm:style>
          <a:lnRef idx="1">
            <a:schemeClr val="accent5"/>
          </a:lnRef>
          <a:fillRef idx="3">
            <a:schemeClr val="accent5"/>
          </a:fillRef>
          <a:effectRef idx="2">
            <a:schemeClr val="accent5"/>
          </a:effectRef>
          <a:fontRef idx="minor">
            <a:schemeClr val="lt1"/>
          </a:fontRef>
        </dgm:style>
      </dgm:prSet>
      <dgm:spPr/>
      <dgm:t>
        <a:bodyPr/>
        <a:lstStyle/>
        <a:p>
          <a:r>
            <a:rPr lang="ru-RU" dirty="0" smtClean="0"/>
            <a:t>1</a:t>
          </a:r>
          <a:endParaRPr lang="ru-RU" dirty="0"/>
        </a:p>
      </dgm:t>
      <dgm:extLst>
        <a:ext uri="{E40237B7-FDA0-4F09-8148-C483321AD2D9}">
          <dgm14:cNvPr xmlns:dgm14="http://schemas.microsoft.com/office/drawing/2010/diagram" id="0" name="">
            <a:hlinkClick xmlns:r="http://schemas.openxmlformats.org/officeDocument/2006/relationships" r:id="rId7" action="ppaction://hlinksldjump"/>
          </dgm14:cNvPr>
        </a:ext>
      </dgm:extLst>
    </dgm:pt>
    <dgm:pt modelId="{E77DD8C3-65A4-45D3-B1A3-F9FA1AB2E185}" type="parTrans" cxnId="{9E3490B2-0B21-49E2-BBA0-276B22509EBB}">
      <dgm:prSet/>
      <dgm:spPr/>
      <dgm:t>
        <a:bodyPr/>
        <a:lstStyle/>
        <a:p>
          <a:endParaRPr lang="ru-RU"/>
        </a:p>
      </dgm:t>
    </dgm:pt>
    <dgm:pt modelId="{6E84C5C9-B49C-4562-8666-C0097BE863BF}" type="sibTrans" cxnId="{9E3490B2-0B21-49E2-BBA0-276B22509EBB}">
      <dgm:prSet/>
      <dgm:spPr/>
      <dgm:t>
        <a:bodyPr/>
        <a:lstStyle/>
        <a:p>
          <a:endParaRPr lang="ru-RU"/>
        </a:p>
      </dgm:t>
    </dgm:pt>
    <dgm:pt modelId="{99D9B7BA-7030-4AFD-B428-F5792EAD62EF}">
      <dgm:prSet phldrT="[Текст]">
        <dgm:style>
          <a:lnRef idx="1">
            <a:schemeClr val="accent4"/>
          </a:lnRef>
          <a:fillRef idx="3">
            <a:schemeClr val="accent4"/>
          </a:fillRef>
          <a:effectRef idx="2">
            <a:schemeClr val="accent4"/>
          </a:effectRef>
          <a:fontRef idx="minor">
            <a:schemeClr val="lt1"/>
          </a:fontRef>
        </dgm:style>
      </dgm:prSet>
      <dgm:spPr/>
      <dgm:t>
        <a:bodyPr/>
        <a:lstStyle/>
        <a:p>
          <a:r>
            <a:rPr lang="ru-RU" dirty="0" smtClean="0"/>
            <a:t>3</a:t>
          </a:r>
        </a:p>
      </dgm:t>
      <dgm:extLst>
        <a:ext uri="{E40237B7-FDA0-4F09-8148-C483321AD2D9}">
          <dgm14:cNvPr xmlns:dgm14="http://schemas.microsoft.com/office/drawing/2010/diagram" id="0" name="">
            <a:hlinkClick xmlns:r="http://schemas.openxmlformats.org/officeDocument/2006/relationships" r:id="rId8" action="ppaction://hlinksldjump"/>
          </dgm14:cNvPr>
        </a:ext>
      </dgm:extLst>
    </dgm:pt>
    <dgm:pt modelId="{07E1FF89-8E84-44C6-B876-D744C1A3B780}" type="parTrans" cxnId="{2ED97F0E-F42A-4B85-88D9-C7EAAEC976D6}">
      <dgm:prSet/>
      <dgm:spPr/>
      <dgm:t>
        <a:bodyPr/>
        <a:lstStyle/>
        <a:p>
          <a:endParaRPr lang="ru-RU"/>
        </a:p>
      </dgm:t>
    </dgm:pt>
    <dgm:pt modelId="{8BC3F5C6-E3A3-4395-BB7E-69023F8E7F63}" type="sibTrans" cxnId="{2ED97F0E-F42A-4B85-88D9-C7EAAEC976D6}">
      <dgm:prSet/>
      <dgm:spPr/>
      <dgm:t>
        <a:bodyPr/>
        <a:lstStyle/>
        <a:p>
          <a:endParaRPr lang="ru-RU"/>
        </a:p>
      </dgm:t>
    </dgm:pt>
    <dgm:pt modelId="{77130F17-28A9-4BB2-9BAD-AF1C1A31B9CA}">
      <dgm:prSet phldrT="[Текст]">
        <dgm:style>
          <a:lnRef idx="1">
            <a:schemeClr val="accent6"/>
          </a:lnRef>
          <a:fillRef idx="3">
            <a:schemeClr val="accent6"/>
          </a:fillRef>
          <a:effectRef idx="2">
            <a:schemeClr val="accent6"/>
          </a:effectRef>
          <a:fontRef idx="minor">
            <a:schemeClr val="lt1"/>
          </a:fontRef>
        </dgm:style>
      </dgm:prSet>
      <dgm:spPr/>
      <dgm:t>
        <a:bodyPr/>
        <a:lstStyle/>
        <a:p>
          <a:r>
            <a:rPr lang="ru-RU" dirty="0" smtClean="0"/>
            <a:t>4</a:t>
          </a:r>
        </a:p>
      </dgm:t>
      <dgm:extLst>
        <a:ext uri="{E40237B7-FDA0-4F09-8148-C483321AD2D9}">
          <dgm14:cNvPr xmlns:dgm14="http://schemas.microsoft.com/office/drawing/2010/diagram" id="0" name="">
            <a:hlinkClick xmlns:r="http://schemas.openxmlformats.org/officeDocument/2006/relationships" r:id="rId9" action="ppaction://hlinksldjump"/>
          </dgm14:cNvPr>
        </a:ext>
      </dgm:extLst>
    </dgm:pt>
    <dgm:pt modelId="{3D7A49BC-1747-4DB2-9637-7F4E0926DF83}" type="parTrans" cxnId="{2A7A8393-45BB-41CF-86A8-6863106A2923}">
      <dgm:prSet/>
      <dgm:spPr/>
      <dgm:t>
        <a:bodyPr/>
        <a:lstStyle/>
        <a:p>
          <a:endParaRPr lang="ru-RU"/>
        </a:p>
      </dgm:t>
    </dgm:pt>
    <dgm:pt modelId="{5D3AD70E-5EF1-4546-B47D-B577FB8C6A93}" type="sibTrans" cxnId="{2A7A8393-45BB-41CF-86A8-6863106A2923}">
      <dgm:prSet/>
      <dgm:spPr/>
      <dgm:t>
        <a:bodyPr/>
        <a:lstStyle/>
        <a:p>
          <a:endParaRPr lang="ru-RU"/>
        </a:p>
      </dgm:t>
    </dgm:pt>
    <dgm:pt modelId="{DF9478A5-C402-47E7-81D7-DA7F9C079D80}">
      <dgm:prSet phldrT="[Текст]">
        <dgm:style>
          <a:lnRef idx="1">
            <a:schemeClr val="accent2"/>
          </a:lnRef>
          <a:fillRef idx="3">
            <a:schemeClr val="accent2"/>
          </a:fillRef>
          <a:effectRef idx="2">
            <a:schemeClr val="accent2"/>
          </a:effectRef>
          <a:fontRef idx="minor">
            <a:schemeClr val="lt1"/>
          </a:fontRef>
        </dgm:style>
      </dgm:prSet>
      <dgm:spPr/>
      <dgm:t>
        <a:bodyPr/>
        <a:lstStyle/>
        <a:p>
          <a:r>
            <a:rPr lang="ru-RU" dirty="0" smtClean="0"/>
            <a:t>5</a:t>
          </a:r>
        </a:p>
      </dgm:t>
      <dgm:extLst>
        <a:ext uri="{E40237B7-FDA0-4F09-8148-C483321AD2D9}">
          <dgm14:cNvPr xmlns:dgm14="http://schemas.microsoft.com/office/drawing/2010/diagram" id="0" name="">
            <a:hlinkClick xmlns:r="http://schemas.openxmlformats.org/officeDocument/2006/relationships" r:id="rId10" action="ppaction://hlinksldjump"/>
          </dgm14:cNvPr>
        </a:ext>
      </dgm:extLst>
    </dgm:pt>
    <dgm:pt modelId="{863ADF6D-D5F5-4E6B-8199-555220819813}" type="parTrans" cxnId="{96833395-D628-4038-8760-90C9B9A0E446}">
      <dgm:prSet/>
      <dgm:spPr/>
      <dgm:t>
        <a:bodyPr/>
        <a:lstStyle/>
        <a:p>
          <a:endParaRPr lang="ru-RU"/>
        </a:p>
      </dgm:t>
    </dgm:pt>
    <dgm:pt modelId="{174A90FA-D15A-4223-9DC3-F4C74E3E2DEE}" type="sibTrans" cxnId="{96833395-D628-4038-8760-90C9B9A0E446}">
      <dgm:prSet/>
      <dgm:spPr/>
      <dgm:t>
        <a:bodyPr/>
        <a:lstStyle/>
        <a:p>
          <a:endParaRPr lang="ru-RU"/>
        </a:p>
      </dgm:t>
    </dgm:pt>
    <dgm:pt modelId="{38356B3B-B37F-4DED-B357-F8C5997C9C2D}">
      <dgm:prSet phldrT="[Текст]">
        <dgm:style>
          <a:lnRef idx="1">
            <a:schemeClr val="accent2"/>
          </a:lnRef>
          <a:fillRef idx="3">
            <a:schemeClr val="accent2"/>
          </a:fillRef>
          <a:effectRef idx="2">
            <a:schemeClr val="accent2"/>
          </a:effectRef>
          <a:fontRef idx="minor">
            <a:schemeClr val="lt1"/>
          </a:fontRef>
        </dgm:style>
      </dgm:prSet>
      <dgm:spPr/>
      <dgm:t>
        <a:bodyPr/>
        <a:lstStyle/>
        <a:p>
          <a:r>
            <a:rPr lang="ru-RU" dirty="0" smtClean="0"/>
            <a:t>5</a:t>
          </a:r>
          <a:endParaRPr lang="ru-RU" dirty="0"/>
        </a:p>
      </dgm:t>
      <dgm:extLst>
        <a:ext uri="{E40237B7-FDA0-4F09-8148-C483321AD2D9}">
          <dgm14:cNvPr xmlns:dgm14="http://schemas.microsoft.com/office/drawing/2010/diagram" id="0" name="">
            <a:hlinkClick xmlns:r="http://schemas.openxmlformats.org/officeDocument/2006/relationships" r:id="rId11" action="ppaction://hlinksldjump"/>
          </dgm14:cNvPr>
        </a:ext>
      </dgm:extLst>
    </dgm:pt>
    <dgm:pt modelId="{62B557A0-DEBE-47F5-8152-30C820C44EC1}" type="parTrans" cxnId="{E0F1EF7E-6891-4296-8C63-E0571D47DBD1}">
      <dgm:prSet/>
      <dgm:spPr/>
      <dgm:t>
        <a:bodyPr/>
        <a:lstStyle/>
        <a:p>
          <a:endParaRPr lang="ru-RU"/>
        </a:p>
      </dgm:t>
    </dgm:pt>
    <dgm:pt modelId="{7D810A39-8DD8-458C-A233-7FB66161D948}" type="sibTrans" cxnId="{E0F1EF7E-6891-4296-8C63-E0571D47DBD1}">
      <dgm:prSet/>
      <dgm:spPr/>
      <dgm:t>
        <a:bodyPr/>
        <a:lstStyle/>
        <a:p>
          <a:endParaRPr lang="ru-RU"/>
        </a:p>
      </dgm:t>
    </dgm:pt>
    <dgm:pt modelId="{40D79126-430C-42A9-8958-BFCB8E67DA4B}">
      <dgm:prSet phldrT="[Текст]">
        <dgm:style>
          <a:lnRef idx="1">
            <a:schemeClr val="accent4"/>
          </a:lnRef>
          <a:fillRef idx="3">
            <a:schemeClr val="accent4"/>
          </a:fillRef>
          <a:effectRef idx="2">
            <a:schemeClr val="accent4"/>
          </a:effectRef>
          <a:fontRef idx="minor">
            <a:schemeClr val="lt1"/>
          </a:fontRef>
        </dgm:style>
      </dgm:prSet>
      <dgm:spPr/>
      <dgm:t>
        <a:bodyPr/>
        <a:lstStyle/>
        <a:p>
          <a:r>
            <a:rPr lang="ru-RU" dirty="0" smtClean="0"/>
            <a:t>3</a:t>
          </a:r>
          <a:endParaRPr lang="ru-RU" dirty="0"/>
        </a:p>
      </dgm:t>
      <dgm:extLst>
        <a:ext uri="{E40237B7-FDA0-4F09-8148-C483321AD2D9}">
          <dgm14:cNvPr xmlns:dgm14="http://schemas.microsoft.com/office/drawing/2010/diagram" id="0" name="">
            <a:hlinkClick xmlns:r="http://schemas.openxmlformats.org/officeDocument/2006/relationships" r:id="rId12" action="ppaction://hlinksldjump"/>
          </dgm14:cNvPr>
        </a:ext>
      </dgm:extLst>
    </dgm:pt>
    <dgm:pt modelId="{511847EF-9DD5-45CA-B72D-B719BC2476D2}" type="parTrans" cxnId="{67D51828-094A-4C6A-B36F-E857A622A913}">
      <dgm:prSet/>
      <dgm:spPr/>
      <dgm:t>
        <a:bodyPr/>
        <a:lstStyle/>
        <a:p>
          <a:endParaRPr lang="ru-RU"/>
        </a:p>
      </dgm:t>
    </dgm:pt>
    <dgm:pt modelId="{51DABF2D-D0F4-4454-96F7-06BE41D84FF4}" type="sibTrans" cxnId="{67D51828-094A-4C6A-B36F-E857A622A913}">
      <dgm:prSet/>
      <dgm:spPr/>
      <dgm:t>
        <a:bodyPr/>
        <a:lstStyle/>
        <a:p>
          <a:endParaRPr lang="ru-RU"/>
        </a:p>
      </dgm:t>
    </dgm:pt>
    <dgm:pt modelId="{0CD093D8-8E45-4E97-B3A8-FA61AB7F512F}">
      <dgm:prSet phldrT="[Текст]">
        <dgm:style>
          <a:lnRef idx="1">
            <a:schemeClr val="accent6"/>
          </a:lnRef>
          <a:fillRef idx="3">
            <a:schemeClr val="accent6"/>
          </a:fillRef>
          <a:effectRef idx="2">
            <a:schemeClr val="accent6"/>
          </a:effectRef>
          <a:fontRef idx="minor">
            <a:schemeClr val="lt1"/>
          </a:fontRef>
        </dgm:style>
      </dgm:prSet>
      <dgm:spPr/>
      <dgm:t>
        <a:bodyPr/>
        <a:lstStyle/>
        <a:p>
          <a:r>
            <a:rPr lang="ru-RU" dirty="0" smtClean="0"/>
            <a:t>4</a:t>
          </a:r>
          <a:endParaRPr lang="ru-RU" dirty="0"/>
        </a:p>
      </dgm:t>
      <dgm:extLst>
        <a:ext uri="{E40237B7-FDA0-4F09-8148-C483321AD2D9}">
          <dgm14:cNvPr xmlns:dgm14="http://schemas.microsoft.com/office/drawing/2010/diagram" id="0" name="">
            <a:hlinkClick xmlns:r="http://schemas.openxmlformats.org/officeDocument/2006/relationships" r:id="rId13" action="ppaction://hlinksldjump"/>
          </dgm14:cNvPr>
        </a:ext>
      </dgm:extLst>
    </dgm:pt>
    <dgm:pt modelId="{551B34CF-0C92-40AA-834F-4BC77C230452}" type="parTrans" cxnId="{FBD7D1DF-608F-46DD-9CFD-623AF7722127}">
      <dgm:prSet/>
      <dgm:spPr/>
      <dgm:t>
        <a:bodyPr/>
        <a:lstStyle/>
        <a:p>
          <a:endParaRPr lang="ru-RU"/>
        </a:p>
      </dgm:t>
    </dgm:pt>
    <dgm:pt modelId="{E627E698-6F07-4CC7-8024-3B738173BFBB}" type="sibTrans" cxnId="{FBD7D1DF-608F-46DD-9CFD-623AF7722127}">
      <dgm:prSet/>
      <dgm:spPr/>
      <dgm:t>
        <a:bodyPr/>
        <a:lstStyle/>
        <a:p>
          <a:endParaRPr lang="ru-RU"/>
        </a:p>
      </dgm:t>
    </dgm:pt>
    <dgm:pt modelId="{F7DEBE8F-272F-48A1-8F05-1EB1207D0634}">
      <dgm:prSet>
        <dgm:style>
          <a:lnRef idx="0">
            <a:schemeClr val="accent3"/>
          </a:lnRef>
          <a:fillRef idx="3">
            <a:schemeClr val="accent3"/>
          </a:fillRef>
          <a:effectRef idx="3">
            <a:schemeClr val="accent3"/>
          </a:effectRef>
          <a:fontRef idx="minor">
            <a:schemeClr val="lt1"/>
          </a:fontRef>
        </dgm:style>
      </dgm:prSet>
      <dgm:spPr/>
      <dgm:t>
        <a:bodyPr/>
        <a:lstStyle/>
        <a:p>
          <a:r>
            <a:rPr lang="ru-RU" dirty="0" smtClean="0"/>
            <a:t>Существование человека в природе</a:t>
          </a:r>
          <a:endParaRPr lang="ru-RU" dirty="0"/>
        </a:p>
      </dgm:t>
    </dgm:pt>
    <dgm:pt modelId="{31C416B4-B5CB-47DB-BBA7-921991E731BF}" type="parTrans" cxnId="{FC14E848-EF49-437A-9088-81448BF27555}">
      <dgm:prSet/>
      <dgm:spPr/>
      <dgm:t>
        <a:bodyPr/>
        <a:lstStyle/>
        <a:p>
          <a:endParaRPr lang="ru-RU"/>
        </a:p>
      </dgm:t>
    </dgm:pt>
    <dgm:pt modelId="{BD5F7485-7EDE-444D-9766-7F1CE6932369}" type="sibTrans" cxnId="{FC14E848-EF49-437A-9088-81448BF27555}">
      <dgm:prSet/>
      <dgm:spPr/>
      <dgm:t>
        <a:bodyPr/>
        <a:lstStyle/>
        <a:p>
          <a:endParaRPr lang="ru-RU"/>
        </a:p>
      </dgm:t>
    </dgm:pt>
    <dgm:pt modelId="{F9CE3DAE-E2C0-4150-B172-40FAA2CADCAF}">
      <dgm:prSet>
        <dgm:style>
          <a:lnRef idx="1">
            <a:schemeClr val="accent1"/>
          </a:lnRef>
          <a:fillRef idx="3">
            <a:schemeClr val="accent1"/>
          </a:fillRef>
          <a:effectRef idx="2">
            <a:schemeClr val="accent1"/>
          </a:effectRef>
          <a:fontRef idx="minor">
            <a:schemeClr val="lt1"/>
          </a:fontRef>
        </dgm:style>
      </dgm:prSet>
      <dgm:spPr/>
      <dgm:t>
        <a:bodyPr/>
        <a:lstStyle/>
        <a:p>
          <a:r>
            <a:rPr lang="ru-RU" dirty="0" smtClean="0"/>
            <a:t>2</a:t>
          </a:r>
          <a:endParaRPr lang="ru-RU" dirty="0"/>
        </a:p>
      </dgm:t>
      <dgm:extLst>
        <a:ext uri="{E40237B7-FDA0-4F09-8148-C483321AD2D9}">
          <dgm14:cNvPr xmlns:dgm14="http://schemas.microsoft.com/office/drawing/2010/diagram" id="0" name="">
            <a:hlinkClick xmlns:r="http://schemas.openxmlformats.org/officeDocument/2006/relationships" r:id="rId14" action="ppaction://hlinksldjump"/>
          </dgm14:cNvPr>
        </a:ext>
      </dgm:extLst>
    </dgm:pt>
    <dgm:pt modelId="{085B8522-ABB9-4201-B49C-D86C5C32CD3B}" type="parTrans" cxnId="{46A7C094-7D7A-458E-8B5A-CC4446F0CD8B}">
      <dgm:prSet/>
      <dgm:spPr/>
      <dgm:t>
        <a:bodyPr/>
        <a:lstStyle/>
        <a:p>
          <a:endParaRPr lang="ru-RU"/>
        </a:p>
      </dgm:t>
    </dgm:pt>
    <dgm:pt modelId="{6B74EA85-59D4-455E-B737-CEFF51F85E3B}" type="sibTrans" cxnId="{46A7C094-7D7A-458E-8B5A-CC4446F0CD8B}">
      <dgm:prSet/>
      <dgm:spPr/>
      <dgm:t>
        <a:bodyPr/>
        <a:lstStyle/>
        <a:p>
          <a:endParaRPr lang="ru-RU"/>
        </a:p>
      </dgm:t>
    </dgm:pt>
    <dgm:pt modelId="{BE80471C-DAFC-4D68-A6BD-8EE1AF401BF5}">
      <dgm:prSet>
        <dgm:style>
          <a:lnRef idx="1">
            <a:schemeClr val="accent4"/>
          </a:lnRef>
          <a:fillRef idx="3">
            <a:schemeClr val="accent4"/>
          </a:fillRef>
          <a:effectRef idx="2">
            <a:schemeClr val="accent4"/>
          </a:effectRef>
          <a:fontRef idx="minor">
            <a:schemeClr val="lt1"/>
          </a:fontRef>
        </dgm:style>
      </dgm:prSet>
      <dgm:spPr/>
      <dgm:t>
        <a:bodyPr/>
        <a:lstStyle/>
        <a:p>
          <a:r>
            <a:rPr lang="ru-RU" dirty="0" smtClean="0"/>
            <a:t>3</a:t>
          </a:r>
          <a:endParaRPr lang="ru-RU" dirty="0"/>
        </a:p>
      </dgm:t>
      <dgm:extLst>
        <a:ext uri="{E40237B7-FDA0-4F09-8148-C483321AD2D9}">
          <dgm14:cNvPr xmlns:dgm14="http://schemas.microsoft.com/office/drawing/2010/diagram" id="0" name="">
            <a:hlinkClick xmlns:r="http://schemas.openxmlformats.org/officeDocument/2006/relationships" r:id="rId15" action="ppaction://hlinksldjump"/>
          </dgm14:cNvPr>
        </a:ext>
      </dgm:extLst>
    </dgm:pt>
    <dgm:pt modelId="{76F9C2F4-042D-4C0F-BEC9-240FA3DB1600}" type="parTrans" cxnId="{D4427BE5-DF4F-463E-89EF-8661191AA779}">
      <dgm:prSet/>
      <dgm:spPr/>
      <dgm:t>
        <a:bodyPr/>
        <a:lstStyle/>
        <a:p>
          <a:endParaRPr lang="ru-RU"/>
        </a:p>
      </dgm:t>
    </dgm:pt>
    <dgm:pt modelId="{8058BBF3-DFF2-4029-BCF2-C79A2EBDC14F}" type="sibTrans" cxnId="{D4427BE5-DF4F-463E-89EF-8661191AA779}">
      <dgm:prSet/>
      <dgm:spPr/>
      <dgm:t>
        <a:bodyPr/>
        <a:lstStyle/>
        <a:p>
          <a:endParaRPr lang="ru-RU"/>
        </a:p>
      </dgm:t>
    </dgm:pt>
    <dgm:pt modelId="{AFFFC8D2-3020-40B6-8E6F-28A54706373A}">
      <dgm:prSet>
        <dgm:style>
          <a:lnRef idx="1">
            <a:schemeClr val="accent6"/>
          </a:lnRef>
          <a:fillRef idx="3">
            <a:schemeClr val="accent6"/>
          </a:fillRef>
          <a:effectRef idx="2">
            <a:schemeClr val="accent6"/>
          </a:effectRef>
          <a:fontRef idx="minor">
            <a:schemeClr val="lt1"/>
          </a:fontRef>
        </dgm:style>
      </dgm:prSet>
      <dgm:spPr/>
      <dgm:t>
        <a:bodyPr/>
        <a:lstStyle/>
        <a:p>
          <a:r>
            <a:rPr lang="ru-RU" dirty="0" smtClean="0"/>
            <a:t>4</a:t>
          </a:r>
          <a:endParaRPr lang="ru-RU" dirty="0"/>
        </a:p>
      </dgm:t>
      <dgm:extLst>
        <a:ext uri="{E40237B7-FDA0-4F09-8148-C483321AD2D9}">
          <dgm14:cNvPr xmlns:dgm14="http://schemas.microsoft.com/office/drawing/2010/diagram" id="0" name="">
            <a:hlinkClick xmlns:r="http://schemas.openxmlformats.org/officeDocument/2006/relationships" r:id="rId16" action="ppaction://hlinksldjump"/>
          </dgm14:cNvPr>
        </a:ext>
      </dgm:extLst>
    </dgm:pt>
    <dgm:pt modelId="{0FC4A13C-4B49-4E5C-86A6-DD075E5A4FA6}" type="parTrans" cxnId="{0E12DC08-822A-407C-A8C2-A8B44EC6C65D}">
      <dgm:prSet/>
      <dgm:spPr/>
      <dgm:t>
        <a:bodyPr/>
        <a:lstStyle/>
        <a:p>
          <a:endParaRPr lang="ru-RU"/>
        </a:p>
      </dgm:t>
    </dgm:pt>
    <dgm:pt modelId="{3CB66C48-C472-49B9-8595-B6171AC60315}" type="sibTrans" cxnId="{0E12DC08-822A-407C-A8C2-A8B44EC6C65D}">
      <dgm:prSet/>
      <dgm:spPr/>
      <dgm:t>
        <a:bodyPr/>
        <a:lstStyle/>
        <a:p>
          <a:endParaRPr lang="ru-RU"/>
        </a:p>
      </dgm:t>
    </dgm:pt>
    <dgm:pt modelId="{D77C4CA5-734B-4B73-B53B-BEABA8A2EDEC}">
      <dgm:prSet>
        <dgm:style>
          <a:lnRef idx="1">
            <a:schemeClr val="accent2"/>
          </a:lnRef>
          <a:fillRef idx="3">
            <a:schemeClr val="accent2"/>
          </a:fillRef>
          <a:effectRef idx="2">
            <a:schemeClr val="accent2"/>
          </a:effectRef>
          <a:fontRef idx="minor">
            <a:schemeClr val="lt1"/>
          </a:fontRef>
        </dgm:style>
      </dgm:prSet>
      <dgm:spPr/>
      <dgm:t>
        <a:bodyPr/>
        <a:lstStyle/>
        <a:p>
          <a:r>
            <a:rPr lang="ru-RU" dirty="0" smtClean="0"/>
            <a:t>5</a:t>
          </a:r>
          <a:endParaRPr lang="ru-RU" dirty="0"/>
        </a:p>
      </dgm:t>
      <dgm:extLst>
        <a:ext uri="{E40237B7-FDA0-4F09-8148-C483321AD2D9}">
          <dgm14:cNvPr xmlns:dgm14="http://schemas.microsoft.com/office/drawing/2010/diagram" id="0" name="">
            <a:hlinkClick xmlns:r="http://schemas.openxmlformats.org/officeDocument/2006/relationships" r:id="rId17" action="ppaction://hlinksldjump"/>
          </dgm14:cNvPr>
        </a:ext>
      </dgm:extLst>
    </dgm:pt>
    <dgm:pt modelId="{A1EE30E1-2BA9-4FE0-ABFB-CCBBD07AF749}" type="parTrans" cxnId="{9E6D173E-E065-40F5-A1C1-644BE842F26E}">
      <dgm:prSet/>
      <dgm:spPr/>
      <dgm:t>
        <a:bodyPr/>
        <a:lstStyle/>
        <a:p>
          <a:endParaRPr lang="ru-RU"/>
        </a:p>
      </dgm:t>
    </dgm:pt>
    <dgm:pt modelId="{CDC97887-C94E-4AC4-BB69-83381EFA204F}" type="sibTrans" cxnId="{9E6D173E-E065-40F5-A1C1-644BE842F26E}">
      <dgm:prSet/>
      <dgm:spPr/>
      <dgm:t>
        <a:bodyPr/>
        <a:lstStyle/>
        <a:p>
          <a:endParaRPr lang="ru-RU"/>
        </a:p>
      </dgm:t>
    </dgm:pt>
    <dgm:pt modelId="{77E5B288-00CE-4B44-9D43-1ABCF3D83F71}">
      <dgm:prSet>
        <dgm:style>
          <a:lnRef idx="1">
            <a:schemeClr val="accent5"/>
          </a:lnRef>
          <a:fillRef idx="3">
            <a:schemeClr val="accent5"/>
          </a:fillRef>
          <a:effectRef idx="2">
            <a:schemeClr val="accent5"/>
          </a:effectRef>
          <a:fontRef idx="minor">
            <a:schemeClr val="lt1"/>
          </a:fontRef>
        </dgm:style>
      </dgm:prSet>
      <dgm:spPr/>
      <dgm:t>
        <a:bodyPr/>
        <a:lstStyle/>
        <a:p>
          <a:r>
            <a:rPr lang="ru-RU" dirty="0" smtClean="0"/>
            <a:t>1</a:t>
          </a:r>
          <a:endParaRPr lang="ru-RU" dirty="0"/>
        </a:p>
      </dgm:t>
      <dgm:extLst>
        <a:ext uri="{E40237B7-FDA0-4F09-8148-C483321AD2D9}">
          <dgm14:cNvPr xmlns:dgm14="http://schemas.microsoft.com/office/drawing/2010/diagram" id="0" name="">
            <a:hlinkClick xmlns:r="http://schemas.openxmlformats.org/officeDocument/2006/relationships" r:id="rId18" action="ppaction://hlinksldjump"/>
          </dgm14:cNvPr>
        </a:ext>
      </dgm:extLst>
    </dgm:pt>
    <dgm:pt modelId="{82B549BB-0870-4A34-9DFE-2A59C4229ABA}" type="parTrans" cxnId="{E37959EB-3734-402E-B83D-5FB31A7E1DAF}">
      <dgm:prSet/>
      <dgm:spPr/>
      <dgm:t>
        <a:bodyPr/>
        <a:lstStyle/>
        <a:p>
          <a:endParaRPr lang="ru-RU"/>
        </a:p>
      </dgm:t>
    </dgm:pt>
    <dgm:pt modelId="{C47E64C8-13AA-4FCC-AB7A-11D0D29B8C39}" type="sibTrans" cxnId="{E37959EB-3734-402E-B83D-5FB31A7E1DAF}">
      <dgm:prSet/>
      <dgm:spPr/>
      <dgm:t>
        <a:bodyPr/>
        <a:lstStyle/>
        <a:p>
          <a:endParaRPr lang="ru-RU"/>
        </a:p>
      </dgm:t>
    </dgm:pt>
    <dgm:pt modelId="{F042256F-9443-4798-BB3A-1EF5BE073F00}">
      <dgm:prSet>
        <dgm:style>
          <a:lnRef idx="1">
            <a:schemeClr val="accent1"/>
          </a:lnRef>
          <a:fillRef idx="3">
            <a:schemeClr val="accent1"/>
          </a:fillRef>
          <a:effectRef idx="2">
            <a:schemeClr val="accent1"/>
          </a:effectRef>
          <a:fontRef idx="minor">
            <a:schemeClr val="lt1"/>
          </a:fontRef>
        </dgm:style>
      </dgm:prSet>
      <dgm:spPr/>
      <dgm:t>
        <a:bodyPr/>
        <a:lstStyle/>
        <a:p>
          <a:r>
            <a:rPr lang="ru-RU" dirty="0" smtClean="0"/>
            <a:t>2</a:t>
          </a:r>
          <a:endParaRPr lang="ru-RU" dirty="0"/>
        </a:p>
      </dgm:t>
      <dgm:extLst>
        <a:ext uri="{E40237B7-FDA0-4F09-8148-C483321AD2D9}">
          <dgm14:cNvPr xmlns:dgm14="http://schemas.microsoft.com/office/drawing/2010/diagram" id="0" name="">
            <a:hlinkClick xmlns:r="http://schemas.openxmlformats.org/officeDocument/2006/relationships" r:id="rId19" action="ppaction://hlinksldjump"/>
          </dgm14:cNvPr>
        </a:ext>
      </dgm:extLst>
    </dgm:pt>
    <dgm:pt modelId="{FF0560EA-CCC2-4710-9858-1ECC8ECA1E3E}" type="parTrans" cxnId="{5F005D32-8A33-45BC-B4FA-414204AC7C4B}">
      <dgm:prSet/>
      <dgm:spPr/>
      <dgm:t>
        <a:bodyPr/>
        <a:lstStyle/>
        <a:p>
          <a:endParaRPr lang="ru-RU"/>
        </a:p>
      </dgm:t>
    </dgm:pt>
    <dgm:pt modelId="{D567630C-35A4-43B0-B6E3-2DF510B0A886}" type="sibTrans" cxnId="{5F005D32-8A33-45BC-B4FA-414204AC7C4B}">
      <dgm:prSet/>
      <dgm:spPr/>
      <dgm:t>
        <a:bodyPr/>
        <a:lstStyle/>
        <a:p>
          <a:endParaRPr lang="ru-RU"/>
        </a:p>
      </dgm:t>
    </dgm:pt>
    <dgm:pt modelId="{EAC1D64B-FD71-40FC-8C34-CEA0C6E459F4}">
      <dgm:prSet>
        <dgm:style>
          <a:lnRef idx="1">
            <a:schemeClr val="accent4"/>
          </a:lnRef>
          <a:fillRef idx="3">
            <a:schemeClr val="accent4"/>
          </a:fillRef>
          <a:effectRef idx="2">
            <a:schemeClr val="accent4"/>
          </a:effectRef>
          <a:fontRef idx="minor">
            <a:schemeClr val="lt1"/>
          </a:fontRef>
        </dgm:style>
      </dgm:prSet>
      <dgm:spPr/>
      <dgm:t>
        <a:bodyPr/>
        <a:lstStyle/>
        <a:p>
          <a:r>
            <a:rPr lang="ru-RU" dirty="0" smtClean="0"/>
            <a:t>3</a:t>
          </a:r>
          <a:endParaRPr lang="ru-RU" dirty="0"/>
        </a:p>
      </dgm:t>
      <dgm:extLst>
        <a:ext uri="{E40237B7-FDA0-4F09-8148-C483321AD2D9}">
          <dgm14:cNvPr xmlns:dgm14="http://schemas.microsoft.com/office/drawing/2010/diagram" id="0" name="">
            <a:hlinkClick xmlns:r="http://schemas.openxmlformats.org/officeDocument/2006/relationships" r:id="rId20" action="ppaction://hlinksldjump"/>
          </dgm14:cNvPr>
        </a:ext>
      </dgm:extLst>
    </dgm:pt>
    <dgm:pt modelId="{E9E332C1-0BF4-4A49-8D4A-F28EF36DE7DE}" type="parTrans" cxnId="{CEDC8C04-6F78-4E8F-A54C-964B74FE1189}">
      <dgm:prSet/>
      <dgm:spPr/>
      <dgm:t>
        <a:bodyPr/>
        <a:lstStyle/>
        <a:p>
          <a:endParaRPr lang="ru-RU"/>
        </a:p>
      </dgm:t>
    </dgm:pt>
    <dgm:pt modelId="{78791D22-85E4-4F31-AFAC-79229C5C1EEF}" type="sibTrans" cxnId="{CEDC8C04-6F78-4E8F-A54C-964B74FE1189}">
      <dgm:prSet/>
      <dgm:spPr/>
      <dgm:t>
        <a:bodyPr/>
        <a:lstStyle/>
        <a:p>
          <a:endParaRPr lang="ru-RU"/>
        </a:p>
      </dgm:t>
    </dgm:pt>
    <dgm:pt modelId="{44B53D00-D0EF-4BCF-8B14-2A6F8FA3A3CE}">
      <dgm:prSet>
        <dgm:style>
          <a:lnRef idx="1">
            <a:schemeClr val="accent6"/>
          </a:lnRef>
          <a:fillRef idx="3">
            <a:schemeClr val="accent6"/>
          </a:fillRef>
          <a:effectRef idx="2">
            <a:schemeClr val="accent6"/>
          </a:effectRef>
          <a:fontRef idx="minor">
            <a:schemeClr val="lt1"/>
          </a:fontRef>
        </dgm:style>
      </dgm:prSet>
      <dgm:spPr/>
      <dgm:t>
        <a:bodyPr/>
        <a:lstStyle/>
        <a:p>
          <a:r>
            <a:rPr lang="ru-RU" dirty="0" smtClean="0"/>
            <a:t>4</a:t>
          </a:r>
          <a:endParaRPr lang="ru-RU" dirty="0"/>
        </a:p>
      </dgm:t>
      <dgm:extLst>
        <a:ext uri="{E40237B7-FDA0-4F09-8148-C483321AD2D9}">
          <dgm14:cNvPr xmlns:dgm14="http://schemas.microsoft.com/office/drawing/2010/diagram" id="0" name="">
            <a:hlinkClick xmlns:r="http://schemas.openxmlformats.org/officeDocument/2006/relationships" r:id="rId21" action="ppaction://hlinksldjump"/>
          </dgm14:cNvPr>
        </a:ext>
      </dgm:extLst>
    </dgm:pt>
    <dgm:pt modelId="{CEDABB0C-4A3B-4714-88A1-E457830B093F}" type="parTrans" cxnId="{57076D1C-AA24-46EF-9CAD-E455D29F5DA6}">
      <dgm:prSet/>
      <dgm:spPr/>
      <dgm:t>
        <a:bodyPr/>
        <a:lstStyle/>
        <a:p>
          <a:endParaRPr lang="ru-RU"/>
        </a:p>
      </dgm:t>
    </dgm:pt>
    <dgm:pt modelId="{D96A8ED2-9111-40E3-8676-98A74112FC90}" type="sibTrans" cxnId="{57076D1C-AA24-46EF-9CAD-E455D29F5DA6}">
      <dgm:prSet/>
      <dgm:spPr/>
      <dgm:t>
        <a:bodyPr/>
        <a:lstStyle/>
        <a:p>
          <a:endParaRPr lang="ru-RU"/>
        </a:p>
      </dgm:t>
    </dgm:pt>
    <dgm:pt modelId="{B6A07060-DA90-4D5A-9465-24C33B260BC5}">
      <dgm:prSet>
        <dgm:style>
          <a:lnRef idx="1">
            <a:schemeClr val="accent2"/>
          </a:lnRef>
          <a:fillRef idx="3">
            <a:schemeClr val="accent2"/>
          </a:fillRef>
          <a:effectRef idx="2">
            <a:schemeClr val="accent2"/>
          </a:effectRef>
          <a:fontRef idx="minor">
            <a:schemeClr val="lt1"/>
          </a:fontRef>
        </dgm:style>
      </dgm:prSet>
      <dgm:spPr/>
      <dgm:t>
        <a:bodyPr/>
        <a:lstStyle/>
        <a:p>
          <a:r>
            <a:rPr lang="ru-RU" dirty="0" smtClean="0"/>
            <a:t>5</a:t>
          </a:r>
          <a:endParaRPr lang="ru-RU" dirty="0"/>
        </a:p>
      </dgm:t>
      <dgm:extLst>
        <a:ext uri="{E40237B7-FDA0-4F09-8148-C483321AD2D9}">
          <dgm14:cNvPr xmlns:dgm14="http://schemas.microsoft.com/office/drawing/2010/diagram" id="0" name="">
            <a:hlinkClick xmlns:r="http://schemas.openxmlformats.org/officeDocument/2006/relationships" r:id="rId22" action="ppaction://hlinksldjump"/>
          </dgm14:cNvPr>
        </a:ext>
      </dgm:extLst>
    </dgm:pt>
    <dgm:pt modelId="{04C28691-B9F0-42D9-9831-94401410CBC2}" type="parTrans" cxnId="{814F6D71-3768-458A-9E4A-5AB2E601AB4B}">
      <dgm:prSet/>
      <dgm:spPr/>
      <dgm:t>
        <a:bodyPr/>
        <a:lstStyle/>
        <a:p>
          <a:endParaRPr lang="ru-RU"/>
        </a:p>
      </dgm:t>
    </dgm:pt>
    <dgm:pt modelId="{897EF905-5878-43D4-B347-B87A3764FD0B}" type="sibTrans" cxnId="{814F6D71-3768-458A-9E4A-5AB2E601AB4B}">
      <dgm:prSet/>
      <dgm:spPr/>
      <dgm:t>
        <a:bodyPr/>
        <a:lstStyle/>
        <a:p>
          <a:endParaRPr lang="ru-RU"/>
        </a:p>
      </dgm:t>
    </dgm:pt>
    <dgm:pt modelId="{E6FDC360-6D89-4BC5-BBFF-16E02B8B79F3}">
      <dgm:prSet phldrT="[Текст]">
        <dgm:style>
          <a:lnRef idx="1">
            <a:schemeClr val="accent4"/>
          </a:lnRef>
          <a:fillRef idx="3">
            <a:schemeClr val="accent4"/>
          </a:fillRef>
          <a:effectRef idx="2">
            <a:schemeClr val="accent4"/>
          </a:effectRef>
          <a:fontRef idx="minor">
            <a:schemeClr val="lt1"/>
          </a:fontRef>
        </dgm:style>
      </dgm:prSet>
      <dgm:spPr/>
      <dgm:t>
        <a:bodyPr/>
        <a:lstStyle/>
        <a:p>
          <a:r>
            <a:rPr lang="ru-RU" dirty="0" smtClean="0"/>
            <a:t>3</a:t>
          </a:r>
          <a:endParaRPr lang="ru-RU" dirty="0"/>
        </a:p>
      </dgm:t>
      <dgm:extLst>
        <a:ext uri="{E40237B7-FDA0-4F09-8148-C483321AD2D9}">
          <dgm14:cNvPr xmlns:dgm14="http://schemas.microsoft.com/office/drawing/2010/diagram" id="0" name="">
            <a:hlinkClick xmlns:r="http://schemas.openxmlformats.org/officeDocument/2006/relationships" r:id="rId23" action="ppaction://hlinksldjump"/>
          </dgm14:cNvPr>
        </a:ext>
      </dgm:extLst>
    </dgm:pt>
    <dgm:pt modelId="{3E211446-D9F9-4A17-91B7-595401965652}" type="parTrans" cxnId="{0F6ECADB-6025-4E7F-8E7C-A693DD6C4A6C}">
      <dgm:prSet/>
      <dgm:spPr/>
      <dgm:t>
        <a:bodyPr/>
        <a:lstStyle/>
        <a:p>
          <a:endParaRPr lang="ru-RU"/>
        </a:p>
      </dgm:t>
    </dgm:pt>
    <dgm:pt modelId="{62A48563-E9E6-4632-8402-CE6DF7816D4D}" type="sibTrans" cxnId="{0F6ECADB-6025-4E7F-8E7C-A693DD6C4A6C}">
      <dgm:prSet/>
      <dgm:spPr/>
      <dgm:t>
        <a:bodyPr/>
        <a:lstStyle/>
        <a:p>
          <a:endParaRPr lang="ru-RU"/>
        </a:p>
      </dgm:t>
    </dgm:pt>
    <dgm:pt modelId="{D1F5DAB8-1015-4810-9FD5-4B87E89B26D3}">
      <dgm:prSet phldrT="[Текст]">
        <dgm:style>
          <a:lnRef idx="1">
            <a:schemeClr val="accent6"/>
          </a:lnRef>
          <a:fillRef idx="3">
            <a:schemeClr val="accent6"/>
          </a:fillRef>
          <a:effectRef idx="2">
            <a:schemeClr val="accent6"/>
          </a:effectRef>
          <a:fontRef idx="minor">
            <a:schemeClr val="lt1"/>
          </a:fontRef>
        </dgm:style>
      </dgm:prSet>
      <dgm:spPr/>
      <dgm:t>
        <a:bodyPr/>
        <a:lstStyle/>
        <a:p>
          <a:r>
            <a:rPr lang="ru-RU" dirty="0" smtClean="0"/>
            <a:t>4</a:t>
          </a:r>
          <a:endParaRPr lang="ru-RU" dirty="0"/>
        </a:p>
      </dgm:t>
      <dgm:extLst>
        <a:ext uri="{E40237B7-FDA0-4F09-8148-C483321AD2D9}">
          <dgm14:cNvPr xmlns:dgm14="http://schemas.microsoft.com/office/drawing/2010/diagram" id="0" name="">
            <a:hlinkClick xmlns:r="http://schemas.openxmlformats.org/officeDocument/2006/relationships" r:id="rId24" action="ppaction://hlinksldjump"/>
          </dgm14:cNvPr>
        </a:ext>
      </dgm:extLst>
    </dgm:pt>
    <dgm:pt modelId="{A7929646-75F3-4E79-A726-D65173E4DC57}" type="parTrans" cxnId="{CAD64EEA-B646-4425-B0E3-FCD5EDE95F52}">
      <dgm:prSet/>
      <dgm:spPr/>
      <dgm:t>
        <a:bodyPr/>
        <a:lstStyle/>
        <a:p>
          <a:endParaRPr lang="ru-RU"/>
        </a:p>
      </dgm:t>
    </dgm:pt>
    <dgm:pt modelId="{B2C4B4D1-F87D-4BD2-A2AD-A72FF4C3B73A}" type="sibTrans" cxnId="{CAD64EEA-B646-4425-B0E3-FCD5EDE95F52}">
      <dgm:prSet/>
      <dgm:spPr/>
      <dgm:t>
        <a:bodyPr/>
        <a:lstStyle/>
        <a:p>
          <a:endParaRPr lang="ru-RU"/>
        </a:p>
      </dgm:t>
    </dgm:pt>
    <dgm:pt modelId="{7796F7EE-1389-42F9-ACEE-F34B771EE1D6}">
      <dgm:prSet phldrT="[Текст]">
        <dgm:style>
          <a:lnRef idx="1">
            <a:schemeClr val="accent2"/>
          </a:lnRef>
          <a:fillRef idx="3">
            <a:schemeClr val="accent2"/>
          </a:fillRef>
          <a:effectRef idx="2">
            <a:schemeClr val="accent2"/>
          </a:effectRef>
          <a:fontRef idx="minor">
            <a:schemeClr val="lt1"/>
          </a:fontRef>
        </dgm:style>
      </dgm:prSet>
      <dgm:spPr/>
      <dgm:t>
        <a:bodyPr/>
        <a:lstStyle/>
        <a:p>
          <a:r>
            <a:rPr lang="ru-RU" dirty="0" smtClean="0"/>
            <a:t>5</a:t>
          </a:r>
          <a:endParaRPr lang="ru-RU" dirty="0"/>
        </a:p>
      </dgm:t>
      <dgm:extLst>
        <a:ext uri="{E40237B7-FDA0-4F09-8148-C483321AD2D9}">
          <dgm14:cNvPr xmlns:dgm14="http://schemas.microsoft.com/office/drawing/2010/diagram" id="0" name="">
            <a:hlinkClick xmlns:r="http://schemas.openxmlformats.org/officeDocument/2006/relationships" r:id="rId25" action="ppaction://hlinksldjump"/>
          </dgm14:cNvPr>
        </a:ext>
      </dgm:extLst>
    </dgm:pt>
    <dgm:pt modelId="{886EFD6E-521B-4775-AB30-B075D76CEBC4}" type="parTrans" cxnId="{042EBC63-FE87-4A57-BE46-5EBAF46CFAAC}">
      <dgm:prSet/>
      <dgm:spPr/>
      <dgm:t>
        <a:bodyPr/>
        <a:lstStyle/>
        <a:p>
          <a:endParaRPr lang="ru-RU"/>
        </a:p>
      </dgm:t>
    </dgm:pt>
    <dgm:pt modelId="{171A1569-70CF-40A6-B9CD-210EC7193E2A}" type="sibTrans" cxnId="{042EBC63-FE87-4A57-BE46-5EBAF46CFAAC}">
      <dgm:prSet/>
      <dgm:spPr/>
      <dgm:t>
        <a:bodyPr/>
        <a:lstStyle/>
        <a:p>
          <a:endParaRPr lang="ru-RU"/>
        </a:p>
      </dgm:t>
    </dgm:pt>
    <dgm:pt modelId="{DA3BD51E-C15D-418C-B0B0-257AC781F386}" type="pres">
      <dgm:prSet presAssocID="{09A113EB-3EA5-4B07-B50E-ED4219F947AA}" presName="theList" presStyleCnt="0">
        <dgm:presLayoutVars>
          <dgm:dir/>
          <dgm:animLvl val="lvl"/>
          <dgm:resizeHandles val="exact"/>
        </dgm:presLayoutVars>
      </dgm:prSet>
      <dgm:spPr/>
      <dgm:t>
        <a:bodyPr/>
        <a:lstStyle/>
        <a:p>
          <a:endParaRPr lang="ru-RU"/>
        </a:p>
      </dgm:t>
    </dgm:pt>
    <dgm:pt modelId="{95D70081-C2D6-4275-BA2E-F20E5BF70FD1}" type="pres">
      <dgm:prSet presAssocID="{C7D45073-A9B9-45F7-A2EE-DD7736CA0940}" presName="compNode" presStyleCnt="0"/>
      <dgm:spPr/>
    </dgm:pt>
    <dgm:pt modelId="{C0A05F16-C4E3-4F03-BEBA-6D6AD3A22D5B}" type="pres">
      <dgm:prSet presAssocID="{C7D45073-A9B9-45F7-A2EE-DD7736CA0940}" presName="aNode" presStyleLbl="bgShp" presStyleIdx="0" presStyleCnt="5" custLinFactNeighborX="1775" custLinFactNeighborY="388"/>
      <dgm:spPr/>
      <dgm:t>
        <a:bodyPr/>
        <a:lstStyle/>
        <a:p>
          <a:endParaRPr lang="ru-RU"/>
        </a:p>
      </dgm:t>
    </dgm:pt>
    <dgm:pt modelId="{194CCDB1-661D-45CE-841E-E370525FC2A3}" type="pres">
      <dgm:prSet presAssocID="{C7D45073-A9B9-45F7-A2EE-DD7736CA0940}" presName="textNode" presStyleLbl="bgShp" presStyleIdx="0" presStyleCnt="5"/>
      <dgm:spPr/>
      <dgm:t>
        <a:bodyPr/>
        <a:lstStyle/>
        <a:p>
          <a:endParaRPr lang="ru-RU"/>
        </a:p>
      </dgm:t>
    </dgm:pt>
    <dgm:pt modelId="{96A69DF1-5692-45D7-9F07-FFC5D4315806}" type="pres">
      <dgm:prSet presAssocID="{C7D45073-A9B9-45F7-A2EE-DD7736CA0940}" presName="compChildNode" presStyleCnt="0"/>
      <dgm:spPr/>
    </dgm:pt>
    <dgm:pt modelId="{E95412AD-5F98-488B-998E-2FF2D62D8309}" type="pres">
      <dgm:prSet presAssocID="{C7D45073-A9B9-45F7-A2EE-DD7736CA0940}" presName="theInnerList" presStyleCnt="0"/>
      <dgm:spPr/>
    </dgm:pt>
    <dgm:pt modelId="{BA4A491A-314A-46A1-B5FD-D960CA221113}" type="pres">
      <dgm:prSet presAssocID="{A7228357-85DE-449C-8137-9874411F686A}" presName="childNode" presStyleLbl="node1" presStyleIdx="0" presStyleCnt="25">
        <dgm:presLayoutVars>
          <dgm:bulletEnabled val="1"/>
        </dgm:presLayoutVars>
      </dgm:prSet>
      <dgm:spPr/>
      <dgm:t>
        <a:bodyPr/>
        <a:lstStyle/>
        <a:p>
          <a:endParaRPr lang="ru-RU"/>
        </a:p>
      </dgm:t>
    </dgm:pt>
    <dgm:pt modelId="{BB56DC2A-7591-4539-B2AC-AB50E963DECB}" type="pres">
      <dgm:prSet presAssocID="{A7228357-85DE-449C-8137-9874411F686A}" presName="aSpace2" presStyleCnt="0"/>
      <dgm:spPr/>
    </dgm:pt>
    <dgm:pt modelId="{1FD21BF1-610B-4C6B-B9A9-475676F2DAC3}" type="pres">
      <dgm:prSet presAssocID="{B3F056BC-6237-4408-8D5C-E3C939E95AE2}" presName="childNode" presStyleLbl="node1" presStyleIdx="1" presStyleCnt="25">
        <dgm:presLayoutVars>
          <dgm:bulletEnabled val="1"/>
        </dgm:presLayoutVars>
      </dgm:prSet>
      <dgm:spPr/>
      <dgm:t>
        <a:bodyPr/>
        <a:lstStyle/>
        <a:p>
          <a:endParaRPr lang="ru-RU"/>
        </a:p>
      </dgm:t>
    </dgm:pt>
    <dgm:pt modelId="{E18D9264-6A42-45C5-A519-4F9EF3896EB8}" type="pres">
      <dgm:prSet presAssocID="{B3F056BC-6237-4408-8D5C-E3C939E95AE2}" presName="aSpace2" presStyleCnt="0"/>
      <dgm:spPr/>
    </dgm:pt>
    <dgm:pt modelId="{2E1A29A0-A435-4500-922C-57E75FFD4D75}" type="pres">
      <dgm:prSet presAssocID="{99D9B7BA-7030-4AFD-B428-F5792EAD62EF}" presName="childNode" presStyleLbl="node1" presStyleIdx="2" presStyleCnt="25">
        <dgm:presLayoutVars>
          <dgm:bulletEnabled val="1"/>
        </dgm:presLayoutVars>
      </dgm:prSet>
      <dgm:spPr/>
      <dgm:t>
        <a:bodyPr/>
        <a:lstStyle/>
        <a:p>
          <a:endParaRPr lang="ru-RU"/>
        </a:p>
      </dgm:t>
    </dgm:pt>
    <dgm:pt modelId="{1FE12F49-E4E8-4E28-97B6-6BDC805F5DA5}" type="pres">
      <dgm:prSet presAssocID="{99D9B7BA-7030-4AFD-B428-F5792EAD62EF}" presName="aSpace2" presStyleCnt="0"/>
      <dgm:spPr/>
    </dgm:pt>
    <dgm:pt modelId="{3886D24F-BDA9-4509-BDCB-FBBA84389A45}" type="pres">
      <dgm:prSet presAssocID="{77130F17-28A9-4BB2-9BAD-AF1C1A31B9CA}" presName="childNode" presStyleLbl="node1" presStyleIdx="3" presStyleCnt="25">
        <dgm:presLayoutVars>
          <dgm:bulletEnabled val="1"/>
        </dgm:presLayoutVars>
      </dgm:prSet>
      <dgm:spPr/>
      <dgm:t>
        <a:bodyPr/>
        <a:lstStyle/>
        <a:p>
          <a:endParaRPr lang="ru-RU"/>
        </a:p>
      </dgm:t>
    </dgm:pt>
    <dgm:pt modelId="{5A79B8AF-B09E-4274-8999-2FC13F5B9742}" type="pres">
      <dgm:prSet presAssocID="{77130F17-28A9-4BB2-9BAD-AF1C1A31B9CA}" presName="aSpace2" presStyleCnt="0"/>
      <dgm:spPr/>
    </dgm:pt>
    <dgm:pt modelId="{E016ECB5-B16B-4F17-BF23-3F75D9C9188E}" type="pres">
      <dgm:prSet presAssocID="{DF9478A5-C402-47E7-81D7-DA7F9C079D80}" presName="childNode" presStyleLbl="node1" presStyleIdx="4" presStyleCnt="25">
        <dgm:presLayoutVars>
          <dgm:bulletEnabled val="1"/>
        </dgm:presLayoutVars>
      </dgm:prSet>
      <dgm:spPr/>
      <dgm:t>
        <a:bodyPr/>
        <a:lstStyle/>
        <a:p>
          <a:endParaRPr lang="ru-RU"/>
        </a:p>
      </dgm:t>
    </dgm:pt>
    <dgm:pt modelId="{785C2268-62E9-4239-B5FE-DC7B4AE56A36}" type="pres">
      <dgm:prSet presAssocID="{C7D45073-A9B9-45F7-A2EE-DD7736CA0940}" presName="aSpace" presStyleCnt="0"/>
      <dgm:spPr/>
    </dgm:pt>
    <dgm:pt modelId="{ECADF753-24C5-4536-A669-83A9D34C7561}" type="pres">
      <dgm:prSet presAssocID="{37BD7119-D216-4602-BFCE-85BB731E07E5}" presName="compNode" presStyleCnt="0"/>
      <dgm:spPr/>
    </dgm:pt>
    <dgm:pt modelId="{A213D10F-6D5C-4AB6-A567-8A7AD8206BCE}" type="pres">
      <dgm:prSet presAssocID="{37BD7119-D216-4602-BFCE-85BB731E07E5}" presName="aNode" presStyleLbl="bgShp" presStyleIdx="1" presStyleCnt="5"/>
      <dgm:spPr/>
      <dgm:t>
        <a:bodyPr/>
        <a:lstStyle/>
        <a:p>
          <a:endParaRPr lang="ru-RU"/>
        </a:p>
      </dgm:t>
    </dgm:pt>
    <dgm:pt modelId="{6B91F36A-F169-4427-B22E-A6975E11D185}" type="pres">
      <dgm:prSet presAssocID="{37BD7119-D216-4602-BFCE-85BB731E07E5}" presName="textNode" presStyleLbl="bgShp" presStyleIdx="1" presStyleCnt="5"/>
      <dgm:spPr/>
      <dgm:t>
        <a:bodyPr/>
        <a:lstStyle/>
        <a:p>
          <a:endParaRPr lang="ru-RU"/>
        </a:p>
      </dgm:t>
    </dgm:pt>
    <dgm:pt modelId="{022049CA-6735-4014-86A9-16EE810181E3}" type="pres">
      <dgm:prSet presAssocID="{37BD7119-D216-4602-BFCE-85BB731E07E5}" presName="compChildNode" presStyleCnt="0"/>
      <dgm:spPr/>
    </dgm:pt>
    <dgm:pt modelId="{438A9D30-EE7A-40F3-A690-7F1C2FD64BC4}" type="pres">
      <dgm:prSet presAssocID="{37BD7119-D216-4602-BFCE-85BB731E07E5}" presName="theInnerList" presStyleCnt="0"/>
      <dgm:spPr/>
    </dgm:pt>
    <dgm:pt modelId="{2FE9A751-15F1-439B-9A9A-ADB3D594C03E}" type="pres">
      <dgm:prSet presAssocID="{AA3FFA2A-8401-4B53-AD33-77CF0A3F3527}" presName="childNode" presStyleLbl="node1" presStyleIdx="5" presStyleCnt="25">
        <dgm:presLayoutVars>
          <dgm:bulletEnabled val="1"/>
        </dgm:presLayoutVars>
      </dgm:prSet>
      <dgm:spPr/>
      <dgm:t>
        <a:bodyPr/>
        <a:lstStyle/>
        <a:p>
          <a:endParaRPr lang="ru-RU"/>
        </a:p>
      </dgm:t>
    </dgm:pt>
    <dgm:pt modelId="{81D203AE-38AA-4569-BB98-B632FA2E9E00}" type="pres">
      <dgm:prSet presAssocID="{AA3FFA2A-8401-4B53-AD33-77CF0A3F3527}" presName="aSpace2" presStyleCnt="0"/>
      <dgm:spPr/>
    </dgm:pt>
    <dgm:pt modelId="{30A86AC2-81C1-4C2D-8214-6CEA6E2EDA0A}" type="pres">
      <dgm:prSet presAssocID="{E1375075-8353-4387-8F73-47AD57B4562B}" presName="childNode" presStyleLbl="node1" presStyleIdx="6" presStyleCnt="25">
        <dgm:presLayoutVars>
          <dgm:bulletEnabled val="1"/>
        </dgm:presLayoutVars>
      </dgm:prSet>
      <dgm:spPr/>
      <dgm:t>
        <a:bodyPr/>
        <a:lstStyle/>
        <a:p>
          <a:endParaRPr lang="ru-RU"/>
        </a:p>
      </dgm:t>
    </dgm:pt>
    <dgm:pt modelId="{5F2969FD-E476-4490-91BA-510C33EE1589}" type="pres">
      <dgm:prSet presAssocID="{E1375075-8353-4387-8F73-47AD57B4562B}" presName="aSpace2" presStyleCnt="0"/>
      <dgm:spPr/>
    </dgm:pt>
    <dgm:pt modelId="{B29F3E49-1CB2-4E43-89CB-B5D5BD64CE7C}" type="pres">
      <dgm:prSet presAssocID="{40D79126-430C-42A9-8958-BFCB8E67DA4B}" presName="childNode" presStyleLbl="node1" presStyleIdx="7" presStyleCnt="25">
        <dgm:presLayoutVars>
          <dgm:bulletEnabled val="1"/>
        </dgm:presLayoutVars>
      </dgm:prSet>
      <dgm:spPr/>
      <dgm:t>
        <a:bodyPr/>
        <a:lstStyle/>
        <a:p>
          <a:endParaRPr lang="ru-RU"/>
        </a:p>
      </dgm:t>
    </dgm:pt>
    <dgm:pt modelId="{36FF227E-5F9D-4705-97EC-AE48EFCA6544}" type="pres">
      <dgm:prSet presAssocID="{40D79126-430C-42A9-8958-BFCB8E67DA4B}" presName="aSpace2" presStyleCnt="0"/>
      <dgm:spPr/>
    </dgm:pt>
    <dgm:pt modelId="{63E003F0-0037-4136-80E2-4D079B2DFEDC}" type="pres">
      <dgm:prSet presAssocID="{0CD093D8-8E45-4E97-B3A8-FA61AB7F512F}" presName="childNode" presStyleLbl="node1" presStyleIdx="8" presStyleCnt="25">
        <dgm:presLayoutVars>
          <dgm:bulletEnabled val="1"/>
        </dgm:presLayoutVars>
      </dgm:prSet>
      <dgm:spPr/>
      <dgm:t>
        <a:bodyPr/>
        <a:lstStyle/>
        <a:p>
          <a:endParaRPr lang="ru-RU"/>
        </a:p>
      </dgm:t>
    </dgm:pt>
    <dgm:pt modelId="{12A6F265-1CF2-45DC-A787-7AD677ABE69A}" type="pres">
      <dgm:prSet presAssocID="{0CD093D8-8E45-4E97-B3A8-FA61AB7F512F}" presName="aSpace2" presStyleCnt="0"/>
      <dgm:spPr/>
    </dgm:pt>
    <dgm:pt modelId="{83EF9F20-EE2F-43FC-B94D-068C9210C05E}" type="pres">
      <dgm:prSet presAssocID="{38356B3B-B37F-4DED-B357-F8C5997C9C2D}" presName="childNode" presStyleLbl="node1" presStyleIdx="9" presStyleCnt="25">
        <dgm:presLayoutVars>
          <dgm:bulletEnabled val="1"/>
        </dgm:presLayoutVars>
      </dgm:prSet>
      <dgm:spPr/>
      <dgm:t>
        <a:bodyPr/>
        <a:lstStyle/>
        <a:p>
          <a:endParaRPr lang="ru-RU"/>
        </a:p>
      </dgm:t>
    </dgm:pt>
    <dgm:pt modelId="{9033080D-51DB-47E6-89FD-C905C6F80AF3}" type="pres">
      <dgm:prSet presAssocID="{37BD7119-D216-4602-BFCE-85BB731E07E5}" presName="aSpace" presStyleCnt="0"/>
      <dgm:spPr/>
    </dgm:pt>
    <dgm:pt modelId="{609DD807-FDCE-491A-A680-4A74CFE125F4}" type="pres">
      <dgm:prSet presAssocID="{F7DEBE8F-272F-48A1-8F05-1EB1207D0634}" presName="compNode" presStyleCnt="0"/>
      <dgm:spPr/>
    </dgm:pt>
    <dgm:pt modelId="{8FE1A018-ABF2-47E6-BE63-551156E988AE}" type="pres">
      <dgm:prSet presAssocID="{F7DEBE8F-272F-48A1-8F05-1EB1207D0634}" presName="aNode" presStyleLbl="bgShp" presStyleIdx="2" presStyleCnt="5"/>
      <dgm:spPr/>
      <dgm:t>
        <a:bodyPr/>
        <a:lstStyle/>
        <a:p>
          <a:endParaRPr lang="ru-RU"/>
        </a:p>
      </dgm:t>
    </dgm:pt>
    <dgm:pt modelId="{D54F6870-EEC5-4770-99E9-D3A477BCFCD1}" type="pres">
      <dgm:prSet presAssocID="{F7DEBE8F-272F-48A1-8F05-1EB1207D0634}" presName="textNode" presStyleLbl="bgShp" presStyleIdx="2" presStyleCnt="5"/>
      <dgm:spPr/>
      <dgm:t>
        <a:bodyPr/>
        <a:lstStyle/>
        <a:p>
          <a:endParaRPr lang="ru-RU"/>
        </a:p>
      </dgm:t>
    </dgm:pt>
    <dgm:pt modelId="{7F32AFA9-B5E9-4619-ABAB-AD81E4843EEA}" type="pres">
      <dgm:prSet presAssocID="{F7DEBE8F-272F-48A1-8F05-1EB1207D0634}" presName="compChildNode" presStyleCnt="0"/>
      <dgm:spPr/>
    </dgm:pt>
    <dgm:pt modelId="{67BB75AA-04B6-4985-B028-F74F9FC75BF2}" type="pres">
      <dgm:prSet presAssocID="{F7DEBE8F-272F-48A1-8F05-1EB1207D0634}" presName="theInnerList" presStyleCnt="0"/>
      <dgm:spPr/>
    </dgm:pt>
    <dgm:pt modelId="{42E0B24E-80B6-4FAC-A5C7-61F26732C390}" type="pres">
      <dgm:prSet presAssocID="{084CEC5B-46A0-48EE-B8B9-20E070544322}" presName="childNode" presStyleLbl="node1" presStyleIdx="10" presStyleCnt="25">
        <dgm:presLayoutVars>
          <dgm:bulletEnabled val="1"/>
        </dgm:presLayoutVars>
      </dgm:prSet>
      <dgm:spPr/>
      <dgm:t>
        <a:bodyPr/>
        <a:lstStyle/>
        <a:p>
          <a:endParaRPr lang="ru-RU"/>
        </a:p>
      </dgm:t>
    </dgm:pt>
    <dgm:pt modelId="{F132CCBD-336D-4E84-B2F4-7B62B525CFB6}" type="pres">
      <dgm:prSet presAssocID="{084CEC5B-46A0-48EE-B8B9-20E070544322}" presName="aSpace2" presStyleCnt="0"/>
      <dgm:spPr/>
    </dgm:pt>
    <dgm:pt modelId="{B5BD42CF-7EAC-429C-8A39-BC723A32C551}" type="pres">
      <dgm:prSet presAssocID="{F9CE3DAE-E2C0-4150-B172-40FAA2CADCAF}" presName="childNode" presStyleLbl="node1" presStyleIdx="11" presStyleCnt="25">
        <dgm:presLayoutVars>
          <dgm:bulletEnabled val="1"/>
        </dgm:presLayoutVars>
      </dgm:prSet>
      <dgm:spPr/>
      <dgm:t>
        <a:bodyPr/>
        <a:lstStyle/>
        <a:p>
          <a:endParaRPr lang="ru-RU"/>
        </a:p>
      </dgm:t>
    </dgm:pt>
    <dgm:pt modelId="{510E1155-B44B-4A56-BDEE-CB7D526882E2}" type="pres">
      <dgm:prSet presAssocID="{F9CE3DAE-E2C0-4150-B172-40FAA2CADCAF}" presName="aSpace2" presStyleCnt="0"/>
      <dgm:spPr/>
    </dgm:pt>
    <dgm:pt modelId="{775E4273-5592-479B-B700-EBF23D6BD62C}" type="pres">
      <dgm:prSet presAssocID="{BE80471C-DAFC-4D68-A6BD-8EE1AF401BF5}" presName="childNode" presStyleLbl="node1" presStyleIdx="12" presStyleCnt="25">
        <dgm:presLayoutVars>
          <dgm:bulletEnabled val="1"/>
        </dgm:presLayoutVars>
      </dgm:prSet>
      <dgm:spPr/>
      <dgm:t>
        <a:bodyPr/>
        <a:lstStyle/>
        <a:p>
          <a:endParaRPr lang="ru-RU"/>
        </a:p>
      </dgm:t>
    </dgm:pt>
    <dgm:pt modelId="{830D9C71-12DE-48D9-B181-440506576BA3}" type="pres">
      <dgm:prSet presAssocID="{BE80471C-DAFC-4D68-A6BD-8EE1AF401BF5}" presName="aSpace2" presStyleCnt="0"/>
      <dgm:spPr/>
    </dgm:pt>
    <dgm:pt modelId="{4C1F01B0-E582-4191-B021-F784055B91B5}" type="pres">
      <dgm:prSet presAssocID="{AFFFC8D2-3020-40B6-8E6F-28A54706373A}" presName="childNode" presStyleLbl="node1" presStyleIdx="13" presStyleCnt="25">
        <dgm:presLayoutVars>
          <dgm:bulletEnabled val="1"/>
        </dgm:presLayoutVars>
      </dgm:prSet>
      <dgm:spPr/>
      <dgm:t>
        <a:bodyPr/>
        <a:lstStyle/>
        <a:p>
          <a:endParaRPr lang="ru-RU"/>
        </a:p>
      </dgm:t>
    </dgm:pt>
    <dgm:pt modelId="{961E9BE3-3E9D-4B97-81AC-B8537A46A5B8}" type="pres">
      <dgm:prSet presAssocID="{AFFFC8D2-3020-40B6-8E6F-28A54706373A}" presName="aSpace2" presStyleCnt="0"/>
      <dgm:spPr/>
    </dgm:pt>
    <dgm:pt modelId="{CBE3835D-E9C7-454D-BA8F-1D6818220B15}" type="pres">
      <dgm:prSet presAssocID="{D77C4CA5-734B-4B73-B53B-BEABA8A2EDEC}" presName="childNode" presStyleLbl="node1" presStyleIdx="14" presStyleCnt="25">
        <dgm:presLayoutVars>
          <dgm:bulletEnabled val="1"/>
        </dgm:presLayoutVars>
      </dgm:prSet>
      <dgm:spPr/>
      <dgm:t>
        <a:bodyPr/>
        <a:lstStyle/>
        <a:p>
          <a:endParaRPr lang="ru-RU"/>
        </a:p>
      </dgm:t>
    </dgm:pt>
    <dgm:pt modelId="{E9BE3ADF-4C20-47C6-A32E-BED9FC9FB48C}" type="pres">
      <dgm:prSet presAssocID="{F7DEBE8F-272F-48A1-8F05-1EB1207D0634}" presName="aSpace" presStyleCnt="0"/>
      <dgm:spPr/>
    </dgm:pt>
    <dgm:pt modelId="{B56C2665-974A-48B0-BA82-500DB4B55A3E}" type="pres">
      <dgm:prSet presAssocID="{80A049F9-4703-480F-8E55-44FD84E5E512}" presName="compNode" presStyleCnt="0"/>
      <dgm:spPr/>
    </dgm:pt>
    <dgm:pt modelId="{068AFE8A-9234-4E67-B650-09407BDD10B3}" type="pres">
      <dgm:prSet presAssocID="{80A049F9-4703-480F-8E55-44FD84E5E512}" presName="aNode" presStyleLbl="bgShp" presStyleIdx="3" presStyleCnt="5"/>
      <dgm:spPr/>
      <dgm:t>
        <a:bodyPr/>
        <a:lstStyle/>
        <a:p>
          <a:endParaRPr lang="ru-RU"/>
        </a:p>
      </dgm:t>
    </dgm:pt>
    <dgm:pt modelId="{2F8FEF1F-24FE-4B3E-9931-F5E6A37EFB58}" type="pres">
      <dgm:prSet presAssocID="{80A049F9-4703-480F-8E55-44FD84E5E512}" presName="textNode" presStyleLbl="bgShp" presStyleIdx="3" presStyleCnt="5"/>
      <dgm:spPr/>
      <dgm:t>
        <a:bodyPr/>
        <a:lstStyle/>
        <a:p>
          <a:endParaRPr lang="ru-RU"/>
        </a:p>
      </dgm:t>
    </dgm:pt>
    <dgm:pt modelId="{46E2D000-B13A-433B-9ABA-936F62D5BEA8}" type="pres">
      <dgm:prSet presAssocID="{80A049F9-4703-480F-8E55-44FD84E5E512}" presName="compChildNode" presStyleCnt="0"/>
      <dgm:spPr/>
    </dgm:pt>
    <dgm:pt modelId="{497D0AE1-805A-4D61-9ACF-1ED14915A764}" type="pres">
      <dgm:prSet presAssocID="{80A049F9-4703-480F-8E55-44FD84E5E512}" presName="theInnerList" presStyleCnt="0"/>
      <dgm:spPr/>
    </dgm:pt>
    <dgm:pt modelId="{31A3B0B7-ECE1-4EB8-AB7F-AF62760BB250}" type="pres">
      <dgm:prSet presAssocID="{77E5B288-00CE-4B44-9D43-1ABCF3D83F71}" presName="childNode" presStyleLbl="node1" presStyleIdx="15" presStyleCnt="25">
        <dgm:presLayoutVars>
          <dgm:bulletEnabled val="1"/>
        </dgm:presLayoutVars>
      </dgm:prSet>
      <dgm:spPr/>
      <dgm:t>
        <a:bodyPr/>
        <a:lstStyle/>
        <a:p>
          <a:endParaRPr lang="ru-RU"/>
        </a:p>
      </dgm:t>
    </dgm:pt>
    <dgm:pt modelId="{A238C5BE-4601-4D12-A96B-32D1D0103007}" type="pres">
      <dgm:prSet presAssocID="{77E5B288-00CE-4B44-9D43-1ABCF3D83F71}" presName="aSpace2" presStyleCnt="0"/>
      <dgm:spPr/>
    </dgm:pt>
    <dgm:pt modelId="{D0CEBC37-1969-4A1B-89BA-7091CD9C710F}" type="pres">
      <dgm:prSet presAssocID="{F042256F-9443-4798-BB3A-1EF5BE073F00}" presName="childNode" presStyleLbl="node1" presStyleIdx="16" presStyleCnt="25">
        <dgm:presLayoutVars>
          <dgm:bulletEnabled val="1"/>
        </dgm:presLayoutVars>
      </dgm:prSet>
      <dgm:spPr/>
      <dgm:t>
        <a:bodyPr/>
        <a:lstStyle/>
        <a:p>
          <a:endParaRPr lang="ru-RU"/>
        </a:p>
      </dgm:t>
    </dgm:pt>
    <dgm:pt modelId="{5258081E-E660-4B4E-80B7-E5D42663534B}" type="pres">
      <dgm:prSet presAssocID="{F042256F-9443-4798-BB3A-1EF5BE073F00}" presName="aSpace2" presStyleCnt="0"/>
      <dgm:spPr/>
    </dgm:pt>
    <dgm:pt modelId="{1FBCDE98-3E2B-41C4-A705-0E1866A7E3AE}" type="pres">
      <dgm:prSet presAssocID="{EAC1D64B-FD71-40FC-8C34-CEA0C6E459F4}" presName="childNode" presStyleLbl="node1" presStyleIdx="17" presStyleCnt="25">
        <dgm:presLayoutVars>
          <dgm:bulletEnabled val="1"/>
        </dgm:presLayoutVars>
      </dgm:prSet>
      <dgm:spPr/>
      <dgm:t>
        <a:bodyPr/>
        <a:lstStyle/>
        <a:p>
          <a:endParaRPr lang="ru-RU"/>
        </a:p>
      </dgm:t>
    </dgm:pt>
    <dgm:pt modelId="{E13F422B-AB5F-4D8B-B4CC-36E981B23ACF}" type="pres">
      <dgm:prSet presAssocID="{EAC1D64B-FD71-40FC-8C34-CEA0C6E459F4}" presName="aSpace2" presStyleCnt="0"/>
      <dgm:spPr/>
    </dgm:pt>
    <dgm:pt modelId="{0045EE06-3BE7-466F-844F-1536AF1E1C35}" type="pres">
      <dgm:prSet presAssocID="{44B53D00-D0EF-4BCF-8B14-2A6F8FA3A3CE}" presName="childNode" presStyleLbl="node1" presStyleIdx="18" presStyleCnt="25">
        <dgm:presLayoutVars>
          <dgm:bulletEnabled val="1"/>
        </dgm:presLayoutVars>
      </dgm:prSet>
      <dgm:spPr/>
      <dgm:t>
        <a:bodyPr/>
        <a:lstStyle/>
        <a:p>
          <a:endParaRPr lang="ru-RU"/>
        </a:p>
      </dgm:t>
    </dgm:pt>
    <dgm:pt modelId="{926CA3DF-C867-4132-A0CB-84F8375B62C4}" type="pres">
      <dgm:prSet presAssocID="{44B53D00-D0EF-4BCF-8B14-2A6F8FA3A3CE}" presName="aSpace2" presStyleCnt="0"/>
      <dgm:spPr/>
    </dgm:pt>
    <dgm:pt modelId="{ED729020-D352-473C-87E1-69750717656A}" type="pres">
      <dgm:prSet presAssocID="{B6A07060-DA90-4D5A-9465-24C33B260BC5}" presName="childNode" presStyleLbl="node1" presStyleIdx="19" presStyleCnt="25">
        <dgm:presLayoutVars>
          <dgm:bulletEnabled val="1"/>
        </dgm:presLayoutVars>
      </dgm:prSet>
      <dgm:spPr/>
      <dgm:t>
        <a:bodyPr/>
        <a:lstStyle/>
        <a:p>
          <a:endParaRPr lang="ru-RU"/>
        </a:p>
      </dgm:t>
    </dgm:pt>
    <dgm:pt modelId="{409152FD-767C-428D-8AA0-5005CF7302B1}" type="pres">
      <dgm:prSet presAssocID="{80A049F9-4703-480F-8E55-44FD84E5E512}" presName="aSpace" presStyleCnt="0"/>
      <dgm:spPr/>
    </dgm:pt>
    <dgm:pt modelId="{720A5223-FC48-4A43-81D5-531DDA16FBFA}" type="pres">
      <dgm:prSet presAssocID="{1EA910A6-8DCA-44A4-8C66-0F6D4B32955C}" presName="compNode" presStyleCnt="0"/>
      <dgm:spPr/>
    </dgm:pt>
    <dgm:pt modelId="{DED6EBDD-8B3C-472D-A34F-87A104226093}" type="pres">
      <dgm:prSet presAssocID="{1EA910A6-8DCA-44A4-8C66-0F6D4B32955C}" presName="aNode" presStyleLbl="bgShp" presStyleIdx="4" presStyleCnt="5"/>
      <dgm:spPr/>
      <dgm:t>
        <a:bodyPr/>
        <a:lstStyle/>
        <a:p>
          <a:endParaRPr lang="ru-RU"/>
        </a:p>
      </dgm:t>
    </dgm:pt>
    <dgm:pt modelId="{B0E2EA4F-C47B-48C6-B756-30B4A44C8EA6}" type="pres">
      <dgm:prSet presAssocID="{1EA910A6-8DCA-44A4-8C66-0F6D4B32955C}" presName="textNode" presStyleLbl="bgShp" presStyleIdx="4" presStyleCnt="5"/>
      <dgm:spPr/>
      <dgm:t>
        <a:bodyPr/>
        <a:lstStyle/>
        <a:p>
          <a:endParaRPr lang="ru-RU"/>
        </a:p>
      </dgm:t>
    </dgm:pt>
    <dgm:pt modelId="{56365ACD-E1CD-4224-8B4C-48736539F0FA}" type="pres">
      <dgm:prSet presAssocID="{1EA910A6-8DCA-44A4-8C66-0F6D4B32955C}" presName="compChildNode" presStyleCnt="0"/>
      <dgm:spPr/>
    </dgm:pt>
    <dgm:pt modelId="{3727C861-24EC-403C-B15D-0EF771D2B286}" type="pres">
      <dgm:prSet presAssocID="{1EA910A6-8DCA-44A4-8C66-0F6D4B32955C}" presName="theInnerList" presStyleCnt="0"/>
      <dgm:spPr/>
    </dgm:pt>
    <dgm:pt modelId="{220667AB-61B7-4EEA-A098-5DA963B6505D}" type="pres">
      <dgm:prSet presAssocID="{BA9764C4-EDDE-4463-8A65-98B90DB4BDF2}" presName="childNode" presStyleLbl="node1" presStyleIdx="20" presStyleCnt="25">
        <dgm:presLayoutVars>
          <dgm:bulletEnabled val="1"/>
        </dgm:presLayoutVars>
      </dgm:prSet>
      <dgm:spPr/>
      <dgm:t>
        <a:bodyPr/>
        <a:lstStyle/>
        <a:p>
          <a:endParaRPr lang="ru-RU"/>
        </a:p>
      </dgm:t>
    </dgm:pt>
    <dgm:pt modelId="{BADF6C3B-DEBF-4022-A5EB-C0A58F0714F7}" type="pres">
      <dgm:prSet presAssocID="{BA9764C4-EDDE-4463-8A65-98B90DB4BDF2}" presName="aSpace2" presStyleCnt="0"/>
      <dgm:spPr/>
    </dgm:pt>
    <dgm:pt modelId="{521CDC63-729A-4036-8208-77978A2E6B43}" type="pres">
      <dgm:prSet presAssocID="{932A477C-EC53-4A6A-9535-0BBACFFBB957}" presName="childNode" presStyleLbl="node1" presStyleIdx="21" presStyleCnt="25">
        <dgm:presLayoutVars>
          <dgm:bulletEnabled val="1"/>
        </dgm:presLayoutVars>
      </dgm:prSet>
      <dgm:spPr/>
      <dgm:t>
        <a:bodyPr/>
        <a:lstStyle/>
        <a:p>
          <a:endParaRPr lang="ru-RU"/>
        </a:p>
      </dgm:t>
    </dgm:pt>
    <dgm:pt modelId="{C908DA95-B6D1-43C7-8E1E-F93DEB74CE7D}" type="pres">
      <dgm:prSet presAssocID="{932A477C-EC53-4A6A-9535-0BBACFFBB957}" presName="aSpace2" presStyleCnt="0"/>
      <dgm:spPr/>
    </dgm:pt>
    <dgm:pt modelId="{F744FA81-A249-4475-9DE2-9CD98D77CA51}" type="pres">
      <dgm:prSet presAssocID="{E6FDC360-6D89-4BC5-BBFF-16E02B8B79F3}" presName="childNode" presStyleLbl="node1" presStyleIdx="22" presStyleCnt="25">
        <dgm:presLayoutVars>
          <dgm:bulletEnabled val="1"/>
        </dgm:presLayoutVars>
      </dgm:prSet>
      <dgm:spPr/>
      <dgm:t>
        <a:bodyPr/>
        <a:lstStyle/>
        <a:p>
          <a:endParaRPr lang="ru-RU"/>
        </a:p>
      </dgm:t>
    </dgm:pt>
    <dgm:pt modelId="{4ED109AF-5289-469C-942F-F1F4CAC2E4EC}" type="pres">
      <dgm:prSet presAssocID="{E6FDC360-6D89-4BC5-BBFF-16E02B8B79F3}" presName="aSpace2" presStyleCnt="0"/>
      <dgm:spPr/>
    </dgm:pt>
    <dgm:pt modelId="{59F3A549-B1A0-419E-A76A-D6BD6F8B987A}" type="pres">
      <dgm:prSet presAssocID="{D1F5DAB8-1015-4810-9FD5-4B87E89B26D3}" presName="childNode" presStyleLbl="node1" presStyleIdx="23" presStyleCnt="25">
        <dgm:presLayoutVars>
          <dgm:bulletEnabled val="1"/>
        </dgm:presLayoutVars>
      </dgm:prSet>
      <dgm:spPr/>
      <dgm:t>
        <a:bodyPr/>
        <a:lstStyle/>
        <a:p>
          <a:endParaRPr lang="ru-RU"/>
        </a:p>
      </dgm:t>
    </dgm:pt>
    <dgm:pt modelId="{209B67C5-1B71-436C-9B1E-D4E84E48E49F}" type="pres">
      <dgm:prSet presAssocID="{D1F5DAB8-1015-4810-9FD5-4B87E89B26D3}" presName="aSpace2" presStyleCnt="0"/>
      <dgm:spPr/>
    </dgm:pt>
    <dgm:pt modelId="{C8540523-CB34-4873-94D8-D96139DF9E6C}" type="pres">
      <dgm:prSet presAssocID="{7796F7EE-1389-42F9-ACEE-F34B771EE1D6}" presName="childNode" presStyleLbl="node1" presStyleIdx="24" presStyleCnt="25">
        <dgm:presLayoutVars>
          <dgm:bulletEnabled val="1"/>
        </dgm:presLayoutVars>
      </dgm:prSet>
      <dgm:spPr/>
      <dgm:t>
        <a:bodyPr/>
        <a:lstStyle/>
        <a:p>
          <a:endParaRPr lang="ru-RU"/>
        </a:p>
      </dgm:t>
    </dgm:pt>
  </dgm:ptLst>
  <dgm:cxnLst>
    <dgm:cxn modelId="{DDC269CF-64B2-412D-B91E-FF69F0B8F03A}" srcId="{09A113EB-3EA5-4B07-B50E-ED4219F947AA}" destId="{1EA910A6-8DCA-44A4-8C66-0F6D4B32955C}" srcOrd="4" destOrd="0" parTransId="{DA177985-5BCB-4F02-8EEF-4FA301DB487F}" sibTransId="{266EDC10-F140-49F7-B73B-E10152A60613}"/>
    <dgm:cxn modelId="{B34AE378-F416-40A8-9F5F-460EB7BACE66}" type="presOf" srcId="{1EA910A6-8DCA-44A4-8C66-0F6D4B32955C}" destId="{DED6EBDD-8B3C-472D-A34F-87A104226093}" srcOrd="0" destOrd="0" presId="urn:microsoft.com/office/officeart/2005/8/layout/lProcess2"/>
    <dgm:cxn modelId="{46A7C094-7D7A-458E-8B5A-CC4446F0CD8B}" srcId="{F7DEBE8F-272F-48A1-8F05-1EB1207D0634}" destId="{F9CE3DAE-E2C0-4150-B172-40FAA2CADCAF}" srcOrd="1" destOrd="0" parTransId="{085B8522-ABB9-4201-B49C-D86C5C32CD3B}" sibTransId="{6B74EA85-59D4-455E-B737-CEFF51F85E3B}"/>
    <dgm:cxn modelId="{02709AA0-50AA-405D-AD31-3617FCD205A0}" type="presOf" srcId="{D77C4CA5-734B-4B73-B53B-BEABA8A2EDEC}" destId="{CBE3835D-E9C7-454D-BA8F-1D6818220B15}" srcOrd="0" destOrd="0" presId="urn:microsoft.com/office/officeart/2005/8/layout/lProcess2"/>
    <dgm:cxn modelId="{5BA4DB96-2F9B-4CDD-BFB3-0EC339DE354B}" type="presOf" srcId="{BA9764C4-EDDE-4463-8A65-98B90DB4BDF2}" destId="{220667AB-61B7-4EEA-A098-5DA963B6505D}" srcOrd="0" destOrd="0" presId="urn:microsoft.com/office/officeart/2005/8/layout/lProcess2"/>
    <dgm:cxn modelId="{0CA1FC06-AE3D-4D4F-B844-14AC7C715897}" type="presOf" srcId="{F7DEBE8F-272F-48A1-8F05-1EB1207D0634}" destId="{8FE1A018-ABF2-47E6-BE63-551156E988AE}" srcOrd="0" destOrd="0" presId="urn:microsoft.com/office/officeart/2005/8/layout/lProcess2"/>
    <dgm:cxn modelId="{0981C369-15EB-4208-B0A0-D77B44F80BF6}" type="presOf" srcId="{40D79126-430C-42A9-8958-BFCB8E67DA4B}" destId="{B29F3E49-1CB2-4E43-89CB-B5D5BD64CE7C}" srcOrd="0" destOrd="0" presId="urn:microsoft.com/office/officeart/2005/8/layout/lProcess2"/>
    <dgm:cxn modelId="{57076D1C-AA24-46EF-9CAD-E455D29F5DA6}" srcId="{80A049F9-4703-480F-8E55-44FD84E5E512}" destId="{44B53D00-D0EF-4BCF-8B14-2A6F8FA3A3CE}" srcOrd="3" destOrd="0" parTransId="{CEDABB0C-4A3B-4714-88A1-E457830B093F}" sibTransId="{D96A8ED2-9111-40E3-8676-98A74112FC90}"/>
    <dgm:cxn modelId="{EE741F4D-00F5-466B-BCE7-73766C8F8E9A}" type="presOf" srcId="{C7D45073-A9B9-45F7-A2EE-DD7736CA0940}" destId="{194CCDB1-661D-45CE-841E-E370525FC2A3}" srcOrd="1" destOrd="0" presId="urn:microsoft.com/office/officeart/2005/8/layout/lProcess2"/>
    <dgm:cxn modelId="{84336349-9389-4651-9F7F-A369C23FDCB0}" type="presOf" srcId="{F042256F-9443-4798-BB3A-1EF5BE073F00}" destId="{D0CEBC37-1969-4A1B-89BA-7091CD9C710F}" srcOrd="0" destOrd="0" presId="urn:microsoft.com/office/officeart/2005/8/layout/lProcess2"/>
    <dgm:cxn modelId="{681D57E5-76D1-4F92-B9BD-B53041A303EE}" type="presOf" srcId="{37BD7119-D216-4602-BFCE-85BB731E07E5}" destId="{A213D10F-6D5C-4AB6-A567-8A7AD8206BCE}" srcOrd="0" destOrd="0" presId="urn:microsoft.com/office/officeart/2005/8/layout/lProcess2"/>
    <dgm:cxn modelId="{D4427BE5-DF4F-463E-89EF-8661191AA779}" srcId="{F7DEBE8F-272F-48A1-8F05-1EB1207D0634}" destId="{BE80471C-DAFC-4D68-A6BD-8EE1AF401BF5}" srcOrd="2" destOrd="0" parTransId="{76F9C2F4-042D-4C0F-BEC9-240FA3DB1600}" sibTransId="{8058BBF3-DFF2-4029-BCF2-C79A2EBDC14F}"/>
    <dgm:cxn modelId="{AEB129C2-8878-4E27-8239-229128D7E8C2}" type="presOf" srcId="{80A049F9-4703-480F-8E55-44FD84E5E512}" destId="{2F8FEF1F-24FE-4B3E-9931-F5E6A37EFB58}" srcOrd="1" destOrd="0" presId="urn:microsoft.com/office/officeart/2005/8/layout/lProcess2"/>
    <dgm:cxn modelId="{6978EA2D-11EB-4736-B05F-5A2BA2E7EC84}" srcId="{37BD7119-D216-4602-BFCE-85BB731E07E5}" destId="{AA3FFA2A-8401-4B53-AD33-77CF0A3F3527}" srcOrd="0" destOrd="0" parTransId="{0316E412-84AE-4405-8AAA-34579E847410}" sibTransId="{93ADCABF-83C5-4E3A-A738-D4E4AD14A173}"/>
    <dgm:cxn modelId="{27390AFF-1247-416F-A8A4-AB5B81E546C0}" type="presOf" srcId="{F7DEBE8F-272F-48A1-8F05-1EB1207D0634}" destId="{D54F6870-EEC5-4770-99E9-D3A477BCFCD1}" srcOrd="1" destOrd="0" presId="urn:microsoft.com/office/officeart/2005/8/layout/lProcess2"/>
    <dgm:cxn modelId="{659BBC2A-43C1-4537-A99C-F6A9E367425A}" type="presOf" srcId="{44B53D00-D0EF-4BCF-8B14-2A6F8FA3A3CE}" destId="{0045EE06-3BE7-466F-844F-1536AF1E1C35}" srcOrd="0" destOrd="0" presId="urn:microsoft.com/office/officeart/2005/8/layout/lProcess2"/>
    <dgm:cxn modelId="{F307E765-433B-4043-B4D9-B6A17EED02E8}" type="presOf" srcId="{932A477C-EC53-4A6A-9535-0BBACFFBB957}" destId="{521CDC63-729A-4036-8208-77978A2E6B43}" srcOrd="0" destOrd="0" presId="urn:microsoft.com/office/officeart/2005/8/layout/lProcess2"/>
    <dgm:cxn modelId="{5021D3ED-C16C-4C41-B9B3-AF733C8FEF54}" type="presOf" srcId="{99D9B7BA-7030-4AFD-B428-F5792EAD62EF}" destId="{2E1A29A0-A435-4500-922C-57E75FFD4D75}" srcOrd="0" destOrd="0" presId="urn:microsoft.com/office/officeart/2005/8/layout/lProcess2"/>
    <dgm:cxn modelId="{2ED97F0E-F42A-4B85-88D9-C7EAAEC976D6}" srcId="{C7D45073-A9B9-45F7-A2EE-DD7736CA0940}" destId="{99D9B7BA-7030-4AFD-B428-F5792EAD62EF}" srcOrd="2" destOrd="0" parTransId="{07E1FF89-8E84-44C6-B876-D744C1A3B780}" sibTransId="{8BC3F5C6-E3A3-4395-BB7E-69023F8E7F63}"/>
    <dgm:cxn modelId="{4D295FD2-D680-4A6B-995D-B2293B239DA5}" srcId="{09A113EB-3EA5-4B07-B50E-ED4219F947AA}" destId="{37BD7119-D216-4602-BFCE-85BB731E07E5}" srcOrd="1" destOrd="0" parTransId="{371019CB-7563-4377-B51B-715FFEEB207A}" sibTransId="{E754A3CD-F358-4C2A-8D95-353858A76137}"/>
    <dgm:cxn modelId="{4904CEAD-1A33-4C81-A0C6-6375CE7D0E55}" type="presOf" srcId="{DF9478A5-C402-47E7-81D7-DA7F9C079D80}" destId="{E016ECB5-B16B-4F17-BF23-3F75D9C9188E}" srcOrd="0" destOrd="0" presId="urn:microsoft.com/office/officeart/2005/8/layout/lProcess2"/>
    <dgm:cxn modelId="{C5687E12-0307-4B82-99A3-D5C9818AA533}" type="presOf" srcId="{80A049F9-4703-480F-8E55-44FD84E5E512}" destId="{068AFE8A-9234-4E67-B650-09407BDD10B3}" srcOrd="0" destOrd="0" presId="urn:microsoft.com/office/officeart/2005/8/layout/lProcess2"/>
    <dgm:cxn modelId="{5F005D32-8A33-45BC-B4FA-414204AC7C4B}" srcId="{80A049F9-4703-480F-8E55-44FD84E5E512}" destId="{F042256F-9443-4798-BB3A-1EF5BE073F00}" srcOrd="1" destOrd="0" parTransId="{FF0560EA-CCC2-4710-9858-1ECC8ECA1E3E}" sibTransId="{D567630C-35A4-43B0-B6E3-2DF510B0A886}"/>
    <dgm:cxn modelId="{D9729A50-CA19-40C2-939D-15A84D8E2761}" type="presOf" srcId="{38356B3B-B37F-4DED-B357-F8C5997C9C2D}" destId="{83EF9F20-EE2F-43FC-B94D-068C9210C05E}" srcOrd="0" destOrd="0" presId="urn:microsoft.com/office/officeart/2005/8/layout/lProcess2"/>
    <dgm:cxn modelId="{5476C417-6D4C-4172-8E70-7E94847D90D8}" srcId="{09A113EB-3EA5-4B07-B50E-ED4219F947AA}" destId="{C7D45073-A9B9-45F7-A2EE-DD7736CA0940}" srcOrd="0" destOrd="0" parTransId="{17C0DFE8-2C34-417D-B9EF-BE7A58C57174}" sibTransId="{4FD354E7-6090-46ED-8A10-E5C88D10BA4A}"/>
    <dgm:cxn modelId="{2090325D-CB77-4F3D-AB17-ED83AE59E6B0}" type="presOf" srcId="{77130F17-28A9-4BB2-9BAD-AF1C1A31B9CA}" destId="{3886D24F-BDA9-4509-BDCB-FBBA84389A45}" srcOrd="0" destOrd="0" presId="urn:microsoft.com/office/officeart/2005/8/layout/lProcess2"/>
    <dgm:cxn modelId="{BF3E0FE3-AD6F-4804-B643-3AE3E1D89BFA}" type="presOf" srcId="{A7228357-85DE-449C-8137-9874411F686A}" destId="{BA4A491A-314A-46A1-B5FD-D960CA221113}" srcOrd="0" destOrd="0" presId="urn:microsoft.com/office/officeart/2005/8/layout/lProcess2"/>
    <dgm:cxn modelId="{042EBC63-FE87-4A57-BE46-5EBAF46CFAAC}" srcId="{1EA910A6-8DCA-44A4-8C66-0F6D4B32955C}" destId="{7796F7EE-1389-42F9-ACEE-F34B771EE1D6}" srcOrd="4" destOrd="0" parTransId="{886EFD6E-521B-4775-AB30-B075D76CEBC4}" sibTransId="{171A1569-70CF-40A6-B9CD-210EC7193E2A}"/>
    <dgm:cxn modelId="{0290DF07-3D01-4188-8F16-18EC6978BCB1}" type="presOf" srcId="{BE80471C-DAFC-4D68-A6BD-8EE1AF401BF5}" destId="{775E4273-5592-479B-B700-EBF23D6BD62C}" srcOrd="0" destOrd="0" presId="urn:microsoft.com/office/officeart/2005/8/layout/lProcess2"/>
    <dgm:cxn modelId="{5CCFBB24-3687-4CE6-9C0B-5E76C5166C97}" type="presOf" srcId="{E6FDC360-6D89-4BC5-BBFF-16E02B8B79F3}" destId="{F744FA81-A249-4475-9DE2-9CD98D77CA51}" srcOrd="0" destOrd="0" presId="urn:microsoft.com/office/officeart/2005/8/layout/lProcess2"/>
    <dgm:cxn modelId="{1FE68A84-7F69-43D0-8CA6-8B1FC784AB24}" type="presOf" srcId="{C7D45073-A9B9-45F7-A2EE-DD7736CA0940}" destId="{C0A05F16-C4E3-4F03-BEBA-6D6AD3A22D5B}" srcOrd="0" destOrd="0" presId="urn:microsoft.com/office/officeart/2005/8/layout/lProcess2"/>
    <dgm:cxn modelId="{2232A167-7B9C-4502-B12E-B8B3A0BFA01C}" srcId="{1EA910A6-8DCA-44A4-8C66-0F6D4B32955C}" destId="{932A477C-EC53-4A6A-9535-0BBACFFBB957}" srcOrd="1" destOrd="0" parTransId="{CD27F804-F81A-49B0-A723-E51F96AF6095}" sibTransId="{9B6A2F9A-06AE-4F96-B560-146ED947CC2A}"/>
    <dgm:cxn modelId="{0E12DC08-822A-407C-A8C2-A8B44EC6C65D}" srcId="{F7DEBE8F-272F-48A1-8F05-1EB1207D0634}" destId="{AFFFC8D2-3020-40B6-8E6F-28A54706373A}" srcOrd="3" destOrd="0" parTransId="{0FC4A13C-4B49-4E5C-86A6-DD075E5A4FA6}" sibTransId="{3CB66C48-C472-49B9-8595-B6171AC60315}"/>
    <dgm:cxn modelId="{1CB68063-AADF-4FAC-A9E9-463ECF837F5B}" type="presOf" srcId="{77E5B288-00CE-4B44-9D43-1ABCF3D83F71}" destId="{31A3B0B7-ECE1-4EB8-AB7F-AF62760BB250}" srcOrd="0" destOrd="0" presId="urn:microsoft.com/office/officeart/2005/8/layout/lProcess2"/>
    <dgm:cxn modelId="{6F5F02D4-353C-4925-95C6-8779F0EDCCC3}" type="presOf" srcId="{09A113EB-3EA5-4B07-B50E-ED4219F947AA}" destId="{DA3BD51E-C15D-418C-B0B0-257AC781F386}" srcOrd="0" destOrd="0" presId="urn:microsoft.com/office/officeart/2005/8/layout/lProcess2"/>
    <dgm:cxn modelId="{CAD64EEA-B646-4425-B0E3-FCD5EDE95F52}" srcId="{1EA910A6-8DCA-44A4-8C66-0F6D4B32955C}" destId="{D1F5DAB8-1015-4810-9FD5-4B87E89B26D3}" srcOrd="3" destOrd="0" parTransId="{A7929646-75F3-4E79-A726-D65173E4DC57}" sibTransId="{B2C4B4D1-F87D-4BD2-A2AD-A72FF4C3B73A}"/>
    <dgm:cxn modelId="{641DC8BA-8E17-4DBC-8C9E-4105BB3F19BF}" type="presOf" srcId="{D1F5DAB8-1015-4810-9FD5-4B87E89B26D3}" destId="{59F3A549-B1A0-419E-A76A-D6BD6F8B987A}" srcOrd="0" destOrd="0" presId="urn:microsoft.com/office/officeart/2005/8/layout/lProcess2"/>
    <dgm:cxn modelId="{0A7029D0-75D1-4688-B687-DDAB3CF4031A}" type="presOf" srcId="{0CD093D8-8E45-4E97-B3A8-FA61AB7F512F}" destId="{63E003F0-0037-4136-80E2-4D079B2DFEDC}" srcOrd="0" destOrd="0" presId="urn:microsoft.com/office/officeart/2005/8/layout/lProcess2"/>
    <dgm:cxn modelId="{DB63EF6A-9D91-468F-B513-C11389BD9E56}" srcId="{C7D45073-A9B9-45F7-A2EE-DD7736CA0940}" destId="{A7228357-85DE-449C-8137-9874411F686A}" srcOrd="0" destOrd="0" parTransId="{0A18B889-513E-4D04-AE86-385EDF042754}" sibTransId="{3ABBCD4B-112B-4CCB-BB05-7E52F798D634}"/>
    <dgm:cxn modelId="{349D2AD6-084B-4E60-A0D0-CE9D215F7082}" type="presOf" srcId="{37BD7119-D216-4602-BFCE-85BB731E07E5}" destId="{6B91F36A-F169-4427-B22E-A6975E11D185}" srcOrd="1" destOrd="0" presId="urn:microsoft.com/office/officeart/2005/8/layout/lProcess2"/>
    <dgm:cxn modelId="{3DAD1E87-876E-4E17-B4F5-F4A69079A1AB}" type="presOf" srcId="{E1375075-8353-4387-8F73-47AD57B4562B}" destId="{30A86AC2-81C1-4C2D-8214-6CEA6E2EDA0A}" srcOrd="0" destOrd="0" presId="urn:microsoft.com/office/officeart/2005/8/layout/lProcess2"/>
    <dgm:cxn modelId="{35038D62-D296-4EFD-A263-346922F927E5}" type="presOf" srcId="{084CEC5B-46A0-48EE-B8B9-20E070544322}" destId="{42E0B24E-80B6-4FAC-A5C7-61F26732C390}" srcOrd="0" destOrd="0" presId="urn:microsoft.com/office/officeart/2005/8/layout/lProcess2"/>
    <dgm:cxn modelId="{9F2FEC9A-9F39-4498-8FF9-A307AF8CEE0F}" type="presOf" srcId="{1EA910A6-8DCA-44A4-8C66-0F6D4B32955C}" destId="{B0E2EA4F-C47B-48C6-B756-30B4A44C8EA6}" srcOrd="1" destOrd="0" presId="urn:microsoft.com/office/officeart/2005/8/layout/lProcess2"/>
    <dgm:cxn modelId="{9E6D173E-E065-40F5-A1C1-644BE842F26E}" srcId="{F7DEBE8F-272F-48A1-8F05-1EB1207D0634}" destId="{D77C4CA5-734B-4B73-B53B-BEABA8A2EDEC}" srcOrd="4" destOrd="0" parTransId="{A1EE30E1-2BA9-4FE0-ABFB-CCBBD07AF749}" sibTransId="{CDC97887-C94E-4AC4-BB69-83381EFA204F}"/>
    <dgm:cxn modelId="{67D51828-094A-4C6A-B36F-E857A622A913}" srcId="{37BD7119-D216-4602-BFCE-85BB731E07E5}" destId="{40D79126-430C-42A9-8958-BFCB8E67DA4B}" srcOrd="2" destOrd="0" parTransId="{511847EF-9DD5-45CA-B72D-B719BC2476D2}" sibTransId="{51DABF2D-D0F4-4454-96F7-06BE41D84FF4}"/>
    <dgm:cxn modelId="{CEDC8C04-6F78-4E8F-A54C-964B74FE1189}" srcId="{80A049F9-4703-480F-8E55-44FD84E5E512}" destId="{EAC1D64B-FD71-40FC-8C34-CEA0C6E459F4}" srcOrd="2" destOrd="0" parTransId="{E9E332C1-0BF4-4A49-8D4A-F28EF36DE7DE}" sibTransId="{78791D22-85E4-4F31-AFAC-79229C5C1EEF}"/>
    <dgm:cxn modelId="{814F6D71-3768-458A-9E4A-5AB2E601AB4B}" srcId="{80A049F9-4703-480F-8E55-44FD84E5E512}" destId="{B6A07060-DA90-4D5A-9465-24C33B260BC5}" srcOrd="4" destOrd="0" parTransId="{04C28691-B9F0-42D9-9831-94401410CBC2}" sibTransId="{897EF905-5878-43D4-B347-B87A3764FD0B}"/>
    <dgm:cxn modelId="{2A7A8393-45BB-41CF-86A8-6863106A2923}" srcId="{C7D45073-A9B9-45F7-A2EE-DD7736CA0940}" destId="{77130F17-28A9-4BB2-9BAD-AF1C1A31B9CA}" srcOrd="3" destOrd="0" parTransId="{3D7A49BC-1747-4DB2-9637-7F4E0926DF83}" sibTransId="{5D3AD70E-5EF1-4546-B47D-B577FB8C6A93}"/>
    <dgm:cxn modelId="{BE4239BF-8F89-4338-903E-55BA3A75AD06}" type="presOf" srcId="{F9CE3DAE-E2C0-4150-B172-40FAA2CADCAF}" destId="{B5BD42CF-7EAC-429C-8A39-BC723A32C551}" srcOrd="0" destOrd="0" presId="urn:microsoft.com/office/officeart/2005/8/layout/lProcess2"/>
    <dgm:cxn modelId="{E37959EB-3734-402E-B83D-5FB31A7E1DAF}" srcId="{80A049F9-4703-480F-8E55-44FD84E5E512}" destId="{77E5B288-00CE-4B44-9D43-1ABCF3D83F71}" srcOrd="0" destOrd="0" parTransId="{82B549BB-0870-4A34-9DFE-2A59C4229ABA}" sibTransId="{C47E64C8-13AA-4FCC-AB7A-11D0D29B8C39}"/>
    <dgm:cxn modelId="{54BD9FC8-FE8D-4B50-9498-9CEBF0960368}" type="presOf" srcId="{AA3FFA2A-8401-4B53-AD33-77CF0A3F3527}" destId="{2FE9A751-15F1-439B-9A9A-ADB3D594C03E}" srcOrd="0" destOrd="0" presId="urn:microsoft.com/office/officeart/2005/8/layout/lProcess2"/>
    <dgm:cxn modelId="{3C2D63CC-06F3-4493-B019-949534C5F506}" type="presOf" srcId="{7796F7EE-1389-42F9-ACEE-F34B771EE1D6}" destId="{C8540523-CB34-4873-94D8-D96139DF9E6C}" srcOrd="0" destOrd="0" presId="urn:microsoft.com/office/officeart/2005/8/layout/lProcess2"/>
    <dgm:cxn modelId="{FC14E848-EF49-437A-9088-81448BF27555}" srcId="{09A113EB-3EA5-4B07-B50E-ED4219F947AA}" destId="{F7DEBE8F-272F-48A1-8F05-1EB1207D0634}" srcOrd="2" destOrd="0" parTransId="{31C416B4-B5CB-47DB-BBA7-921991E731BF}" sibTransId="{BD5F7485-7EDE-444D-9766-7F1CE6932369}"/>
    <dgm:cxn modelId="{0083D7BB-14F0-4FB0-83AC-F2B0A0502979}" type="presOf" srcId="{B3F056BC-6237-4408-8D5C-E3C939E95AE2}" destId="{1FD21BF1-610B-4C6B-B9A9-475676F2DAC3}" srcOrd="0" destOrd="0" presId="urn:microsoft.com/office/officeart/2005/8/layout/lProcess2"/>
    <dgm:cxn modelId="{1E0217EB-AD2E-42E9-AD36-7917EE27579D}" type="presOf" srcId="{EAC1D64B-FD71-40FC-8C34-CEA0C6E459F4}" destId="{1FBCDE98-3E2B-41C4-A705-0E1866A7E3AE}" srcOrd="0" destOrd="0" presId="urn:microsoft.com/office/officeart/2005/8/layout/lProcess2"/>
    <dgm:cxn modelId="{609F3B77-4304-457B-A749-FB12B9F0606C}" srcId="{C7D45073-A9B9-45F7-A2EE-DD7736CA0940}" destId="{B3F056BC-6237-4408-8D5C-E3C939E95AE2}" srcOrd="1" destOrd="0" parTransId="{546363FB-A387-47D5-BD0E-E0B71AA29605}" sibTransId="{0AD0DA0E-E8E0-48DC-B699-0CCF99105264}"/>
    <dgm:cxn modelId="{96833395-D628-4038-8760-90C9B9A0E446}" srcId="{C7D45073-A9B9-45F7-A2EE-DD7736CA0940}" destId="{DF9478A5-C402-47E7-81D7-DA7F9C079D80}" srcOrd="4" destOrd="0" parTransId="{863ADF6D-D5F5-4E6B-8199-555220819813}" sibTransId="{174A90FA-D15A-4223-9DC3-F4C74E3E2DEE}"/>
    <dgm:cxn modelId="{FBD7D1DF-608F-46DD-9CFD-623AF7722127}" srcId="{37BD7119-D216-4602-BFCE-85BB731E07E5}" destId="{0CD093D8-8E45-4E97-B3A8-FA61AB7F512F}" srcOrd="3" destOrd="0" parTransId="{551B34CF-0C92-40AA-834F-4BC77C230452}" sibTransId="{E627E698-6F07-4CC7-8024-3B738173BFBB}"/>
    <dgm:cxn modelId="{9E3490B2-0B21-49E2-BBA0-276B22509EBB}" srcId="{F7DEBE8F-272F-48A1-8F05-1EB1207D0634}" destId="{084CEC5B-46A0-48EE-B8B9-20E070544322}" srcOrd="0" destOrd="0" parTransId="{E77DD8C3-65A4-45D3-B1A3-F9FA1AB2E185}" sibTransId="{6E84C5C9-B49C-4562-8666-C0097BE863BF}"/>
    <dgm:cxn modelId="{67530F62-047D-4C63-8A11-4AF175DE2324}" type="presOf" srcId="{B6A07060-DA90-4D5A-9465-24C33B260BC5}" destId="{ED729020-D352-473C-87E1-69750717656A}" srcOrd="0" destOrd="0" presId="urn:microsoft.com/office/officeart/2005/8/layout/lProcess2"/>
    <dgm:cxn modelId="{D0E1F560-3BE7-4F01-9473-DEE3552BD5BE}" srcId="{09A113EB-3EA5-4B07-B50E-ED4219F947AA}" destId="{80A049F9-4703-480F-8E55-44FD84E5E512}" srcOrd="3" destOrd="0" parTransId="{623974EC-5E31-4FA8-A868-1F4116798884}" sibTransId="{D626C86D-1DA1-4BA3-8F23-043EF2BF66A4}"/>
    <dgm:cxn modelId="{0F6ECADB-6025-4E7F-8E7C-A693DD6C4A6C}" srcId="{1EA910A6-8DCA-44A4-8C66-0F6D4B32955C}" destId="{E6FDC360-6D89-4BC5-BBFF-16E02B8B79F3}" srcOrd="2" destOrd="0" parTransId="{3E211446-D9F9-4A17-91B7-595401965652}" sibTransId="{62A48563-E9E6-4632-8402-CE6DF7816D4D}"/>
    <dgm:cxn modelId="{06E2CF76-670C-4F9F-8E97-3802897572D4}" srcId="{1EA910A6-8DCA-44A4-8C66-0F6D4B32955C}" destId="{BA9764C4-EDDE-4463-8A65-98B90DB4BDF2}" srcOrd="0" destOrd="0" parTransId="{AD4E1FC0-9E90-4050-9C97-70F741A4E490}" sibTransId="{3641DB2A-2C04-4473-9246-CB5B063D26FE}"/>
    <dgm:cxn modelId="{FEF36667-9B6E-4156-8E14-793C6E167D05}" srcId="{37BD7119-D216-4602-BFCE-85BB731E07E5}" destId="{E1375075-8353-4387-8F73-47AD57B4562B}" srcOrd="1" destOrd="0" parTransId="{94D0BEB8-8D97-4D28-9423-5C845C24F879}" sibTransId="{C6609288-6FAE-485C-A9D2-BCAB836B0ADD}"/>
    <dgm:cxn modelId="{E0F1EF7E-6891-4296-8C63-E0571D47DBD1}" srcId="{37BD7119-D216-4602-BFCE-85BB731E07E5}" destId="{38356B3B-B37F-4DED-B357-F8C5997C9C2D}" srcOrd="4" destOrd="0" parTransId="{62B557A0-DEBE-47F5-8152-30C820C44EC1}" sibTransId="{7D810A39-8DD8-458C-A233-7FB66161D948}"/>
    <dgm:cxn modelId="{673D7DCE-7BD5-43D8-A06A-34AF462B1F7A}" type="presOf" srcId="{AFFFC8D2-3020-40B6-8E6F-28A54706373A}" destId="{4C1F01B0-E582-4191-B021-F784055B91B5}" srcOrd="0" destOrd="0" presId="urn:microsoft.com/office/officeart/2005/8/layout/lProcess2"/>
    <dgm:cxn modelId="{B0119213-DB0F-47A7-AF76-121863209DD2}" type="presParOf" srcId="{DA3BD51E-C15D-418C-B0B0-257AC781F386}" destId="{95D70081-C2D6-4275-BA2E-F20E5BF70FD1}" srcOrd="0" destOrd="0" presId="urn:microsoft.com/office/officeart/2005/8/layout/lProcess2"/>
    <dgm:cxn modelId="{1A8125DC-F576-44DB-807A-6E6DB96273F0}" type="presParOf" srcId="{95D70081-C2D6-4275-BA2E-F20E5BF70FD1}" destId="{C0A05F16-C4E3-4F03-BEBA-6D6AD3A22D5B}" srcOrd="0" destOrd="0" presId="urn:microsoft.com/office/officeart/2005/8/layout/lProcess2"/>
    <dgm:cxn modelId="{1E4DF24D-0A84-4B79-A36C-811B6059FF44}" type="presParOf" srcId="{95D70081-C2D6-4275-BA2E-F20E5BF70FD1}" destId="{194CCDB1-661D-45CE-841E-E370525FC2A3}" srcOrd="1" destOrd="0" presId="urn:microsoft.com/office/officeart/2005/8/layout/lProcess2"/>
    <dgm:cxn modelId="{F571AD76-0161-43AE-8F5F-57A35EE1730F}" type="presParOf" srcId="{95D70081-C2D6-4275-BA2E-F20E5BF70FD1}" destId="{96A69DF1-5692-45D7-9F07-FFC5D4315806}" srcOrd="2" destOrd="0" presId="urn:microsoft.com/office/officeart/2005/8/layout/lProcess2"/>
    <dgm:cxn modelId="{215E9821-7D57-4994-9664-2C8A16106585}" type="presParOf" srcId="{96A69DF1-5692-45D7-9F07-FFC5D4315806}" destId="{E95412AD-5F98-488B-998E-2FF2D62D8309}" srcOrd="0" destOrd="0" presId="urn:microsoft.com/office/officeart/2005/8/layout/lProcess2"/>
    <dgm:cxn modelId="{FE04BC47-A0E3-494B-9A98-866990691F37}" type="presParOf" srcId="{E95412AD-5F98-488B-998E-2FF2D62D8309}" destId="{BA4A491A-314A-46A1-B5FD-D960CA221113}" srcOrd="0" destOrd="0" presId="urn:microsoft.com/office/officeart/2005/8/layout/lProcess2"/>
    <dgm:cxn modelId="{93FD831A-7A5D-41BB-8CFE-536FA79D2970}" type="presParOf" srcId="{E95412AD-5F98-488B-998E-2FF2D62D8309}" destId="{BB56DC2A-7591-4539-B2AC-AB50E963DECB}" srcOrd="1" destOrd="0" presId="urn:microsoft.com/office/officeart/2005/8/layout/lProcess2"/>
    <dgm:cxn modelId="{C283F79A-AB21-4561-8DDB-14E62198E9A8}" type="presParOf" srcId="{E95412AD-5F98-488B-998E-2FF2D62D8309}" destId="{1FD21BF1-610B-4C6B-B9A9-475676F2DAC3}" srcOrd="2" destOrd="0" presId="urn:microsoft.com/office/officeart/2005/8/layout/lProcess2"/>
    <dgm:cxn modelId="{FEE815E0-FF4E-48C4-8610-B16F91D1E204}" type="presParOf" srcId="{E95412AD-5F98-488B-998E-2FF2D62D8309}" destId="{E18D9264-6A42-45C5-A519-4F9EF3896EB8}" srcOrd="3" destOrd="0" presId="urn:microsoft.com/office/officeart/2005/8/layout/lProcess2"/>
    <dgm:cxn modelId="{96E9879F-F7E8-469B-994E-E96AD830AE39}" type="presParOf" srcId="{E95412AD-5F98-488B-998E-2FF2D62D8309}" destId="{2E1A29A0-A435-4500-922C-57E75FFD4D75}" srcOrd="4" destOrd="0" presId="urn:microsoft.com/office/officeart/2005/8/layout/lProcess2"/>
    <dgm:cxn modelId="{88ECC800-AFCF-4577-89FD-0176997CC501}" type="presParOf" srcId="{E95412AD-5F98-488B-998E-2FF2D62D8309}" destId="{1FE12F49-E4E8-4E28-97B6-6BDC805F5DA5}" srcOrd="5" destOrd="0" presId="urn:microsoft.com/office/officeart/2005/8/layout/lProcess2"/>
    <dgm:cxn modelId="{36EAD6B6-BFFF-4859-9503-9E54ADCF37AE}" type="presParOf" srcId="{E95412AD-5F98-488B-998E-2FF2D62D8309}" destId="{3886D24F-BDA9-4509-BDCB-FBBA84389A45}" srcOrd="6" destOrd="0" presId="urn:microsoft.com/office/officeart/2005/8/layout/lProcess2"/>
    <dgm:cxn modelId="{7D28F498-246C-4E28-9A2A-2D9CE40376E3}" type="presParOf" srcId="{E95412AD-5F98-488B-998E-2FF2D62D8309}" destId="{5A79B8AF-B09E-4274-8999-2FC13F5B9742}" srcOrd="7" destOrd="0" presId="urn:microsoft.com/office/officeart/2005/8/layout/lProcess2"/>
    <dgm:cxn modelId="{5CD47CD4-BC48-45C5-BF33-BFE6A9B51EEF}" type="presParOf" srcId="{E95412AD-5F98-488B-998E-2FF2D62D8309}" destId="{E016ECB5-B16B-4F17-BF23-3F75D9C9188E}" srcOrd="8" destOrd="0" presId="urn:microsoft.com/office/officeart/2005/8/layout/lProcess2"/>
    <dgm:cxn modelId="{28C3C5C1-9918-420F-994C-49FC6AD15789}" type="presParOf" srcId="{DA3BD51E-C15D-418C-B0B0-257AC781F386}" destId="{785C2268-62E9-4239-B5FE-DC7B4AE56A36}" srcOrd="1" destOrd="0" presId="urn:microsoft.com/office/officeart/2005/8/layout/lProcess2"/>
    <dgm:cxn modelId="{762238BE-09D7-49AF-BF96-CD903E47A327}" type="presParOf" srcId="{DA3BD51E-C15D-418C-B0B0-257AC781F386}" destId="{ECADF753-24C5-4536-A669-83A9D34C7561}" srcOrd="2" destOrd="0" presId="urn:microsoft.com/office/officeart/2005/8/layout/lProcess2"/>
    <dgm:cxn modelId="{632B9F8E-7977-4A85-983A-DD6D0357466C}" type="presParOf" srcId="{ECADF753-24C5-4536-A669-83A9D34C7561}" destId="{A213D10F-6D5C-4AB6-A567-8A7AD8206BCE}" srcOrd="0" destOrd="0" presId="urn:microsoft.com/office/officeart/2005/8/layout/lProcess2"/>
    <dgm:cxn modelId="{51F310D8-3EB8-4473-ABD4-F1294C2CD87B}" type="presParOf" srcId="{ECADF753-24C5-4536-A669-83A9D34C7561}" destId="{6B91F36A-F169-4427-B22E-A6975E11D185}" srcOrd="1" destOrd="0" presId="urn:microsoft.com/office/officeart/2005/8/layout/lProcess2"/>
    <dgm:cxn modelId="{EB84C1B3-70C1-4A13-9A4E-63AF9C79EB27}" type="presParOf" srcId="{ECADF753-24C5-4536-A669-83A9D34C7561}" destId="{022049CA-6735-4014-86A9-16EE810181E3}" srcOrd="2" destOrd="0" presId="urn:microsoft.com/office/officeart/2005/8/layout/lProcess2"/>
    <dgm:cxn modelId="{648D833B-BB81-4888-82A3-647D355A5B98}" type="presParOf" srcId="{022049CA-6735-4014-86A9-16EE810181E3}" destId="{438A9D30-EE7A-40F3-A690-7F1C2FD64BC4}" srcOrd="0" destOrd="0" presId="urn:microsoft.com/office/officeart/2005/8/layout/lProcess2"/>
    <dgm:cxn modelId="{9DA3D946-0B15-43F7-B054-5FAD7F55DA0F}" type="presParOf" srcId="{438A9D30-EE7A-40F3-A690-7F1C2FD64BC4}" destId="{2FE9A751-15F1-439B-9A9A-ADB3D594C03E}" srcOrd="0" destOrd="0" presId="urn:microsoft.com/office/officeart/2005/8/layout/lProcess2"/>
    <dgm:cxn modelId="{344DC092-2397-431C-B118-0D0765961124}" type="presParOf" srcId="{438A9D30-EE7A-40F3-A690-7F1C2FD64BC4}" destId="{81D203AE-38AA-4569-BB98-B632FA2E9E00}" srcOrd="1" destOrd="0" presId="urn:microsoft.com/office/officeart/2005/8/layout/lProcess2"/>
    <dgm:cxn modelId="{4769247C-FE49-48B8-B299-4CE16E7A26DB}" type="presParOf" srcId="{438A9D30-EE7A-40F3-A690-7F1C2FD64BC4}" destId="{30A86AC2-81C1-4C2D-8214-6CEA6E2EDA0A}" srcOrd="2" destOrd="0" presId="urn:microsoft.com/office/officeart/2005/8/layout/lProcess2"/>
    <dgm:cxn modelId="{7BEEB4C3-BB01-4614-8659-A9D678B87969}" type="presParOf" srcId="{438A9D30-EE7A-40F3-A690-7F1C2FD64BC4}" destId="{5F2969FD-E476-4490-91BA-510C33EE1589}" srcOrd="3" destOrd="0" presId="urn:microsoft.com/office/officeart/2005/8/layout/lProcess2"/>
    <dgm:cxn modelId="{0032B103-1718-46D7-8CCD-7D1CFFBB03E7}" type="presParOf" srcId="{438A9D30-EE7A-40F3-A690-7F1C2FD64BC4}" destId="{B29F3E49-1CB2-4E43-89CB-B5D5BD64CE7C}" srcOrd="4" destOrd="0" presId="urn:microsoft.com/office/officeart/2005/8/layout/lProcess2"/>
    <dgm:cxn modelId="{FC93C188-6FDC-44CA-B918-1A32E64E3D66}" type="presParOf" srcId="{438A9D30-EE7A-40F3-A690-7F1C2FD64BC4}" destId="{36FF227E-5F9D-4705-97EC-AE48EFCA6544}" srcOrd="5" destOrd="0" presId="urn:microsoft.com/office/officeart/2005/8/layout/lProcess2"/>
    <dgm:cxn modelId="{29E59AF8-0DC4-4A87-ADF9-1C1A0950621F}" type="presParOf" srcId="{438A9D30-EE7A-40F3-A690-7F1C2FD64BC4}" destId="{63E003F0-0037-4136-80E2-4D079B2DFEDC}" srcOrd="6" destOrd="0" presId="urn:microsoft.com/office/officeart/2005/8/layout/lProcess2"/>
    <dgm:cxn modelId="{DE1C5A3C-C09B-4FED-BA64-E8B6BA220AF2}" type="presParOf" srcId="{438A9D30-EE7A-40F3-A690-7F1C2FD64BC4}" destId="{12A6F265-1CF2-45DC-A787-7AD677ABE69A}" srcOrd="7" destOrd="0" presId="urn:microsoft.com/office/officeart/2005/8/layout/lProcess2"/>
    <dgm:cxn modelId="{3734DFA3-EA87-463F-B8BE-3E7556F5C487}" type="presParOf" srcId="{438A9D30-EE7A-40F3-A690-7F1C2FD64BC4}" destId="{83EF9F20-EE2F-43FC-B94D-068C9210C05E}" srcOrd="8" destOrd="0" presId="urn:microsoft.com/office/officeart/2005/8/layout/lProcess2"/>
    <dgm:cxn modelId="{51508E87-BEE3-4C7C-994B-DD27A8CA3340}" type="presParOf" srcId="{DA3BD51E-C15D-418C-B0B0-257AC781F386}" destId="{9033080D-51DB-47E6-89FD-C905C6F80AF3}" srcOrd="3" destOrd="0" presId="urn:microsoft.com/office/officeart/2005/8/layout/lProcess2"/>
    <dgm:cxn modelId="{1EDB19EC-B2AC-4D87-A1A7-3A6344180164}" type="presParOf" srcId="{DA3BD51E-C15D-418C-B0B0-257AC781F386}" destId="{609DD807-FDCE-491A-A680-4A74CFE125F4}" srcOrd="4" destOrd="0" presId="urn:microsoft.com/office/officeart/2005/8/layout/lProcess2"/>
    <dgm:cxn modelId="{2AE490A9-BE6B-4A09-B7C2-11D52B42526F}" type="presParOf" srcId="{609DD807-FDCE-491A-A680-4A74CFE125F4}" destId="{8FE1A018-ABF2-47E6-BE63-551156E988AE}" srcOrd="0" destOrd="0" presId="urn:microsoft.com/office/officeart/2005/8/layout/lProcess2"/>
    <dgm:cxn modelId="{F39A28DF-0C3B-4FB0-A7EB-5C305FB23656}" type="presParOf" srcId="{609DD807-FDCE-491A-A680-4A74CFE125F4}" destId="{D54F6870-EEC5-4770-99E9-D3A477BCFCD1}" srcOrd="1" destOrd="0" presId="urn:microsoft.com/office/officeart/2005/8/layout/lProcess2"/>
    <dgm:cxn modelId="{584587A8-F404-44AD-A0B0-3688C179B9C0}" type="presParOf" srcId="{609DD807-FDCE-491A-A680-4A74CFE125F4}" destId="{7F32AFA9-B5E9-4619-ABAB-AD81E4843EEA}" srcOrd="2" destOrd="0" presId="urn:microsoft.com/office/officeart/2005/8/layout/lProcess2"/>
    <dgm:cxn modelId="{981968BD-E78C-4737-A8E3-17DA648FEF2B}" type="presParOf" srcId="{7F32AFA9-B5E9-4619-ABAB-AD81E4843EEA}" destId="{67BB75AA-04B6-4985-B028-F74F9FC75BF2}" srcOrd="0" destOrd="0" presId="urn:microsoft.com/office/officeart/2005/8/layout/lProcess2"/>
    <dgm:cxn modelId="{4BF33280-9641-4E6C-A95B-B2777FCD6131}" type="presParOf" srcId="{67BB75AA-04B6-4985-B028-F74F9FC75BF2}" destId="{42E0B24E-80B6-4FAC-A5C7-61F26732C390}" srcOrd="0" destOrd="0" presId="urn:microsoft.com/office/officeart/2005/8/layout/lProcess2"/>
    <dgm:cxn modelId="{28712287-7D18-4B92-BAD3-B4E85FA8179B}" type="presParOf" srcId="{67BB75AA-04B6-4985-B028-F74F9FC75BF2}" destId="{F132CCBD-336D-4E84-B2F4-7B62B525CFB6}" srcOrd="1" destOrd="0" presId="urn:microsoft.com/office/officeart/2005/8/layout/lProcess2"/>
    <dgm:cxn modelId="{C33DCDDA-D80F-4167-94EC-7B7C023471D8}" type="presParOf" srcId="{67BB75AA-04B6-4985-B028-F74F9FC75BF2}" destId="{B5BD42CF-7EAC-429C-8A39-BC723A32C551}" srcOrd="2" destOrd="0" presId="urn:microsoft.com/office/officeart/2005/8/layout/lProcess2"/>
    <dgm:cxn modelId="{B6563FBB-84F2-4012-901F-D95034723453}" type="presParOf" srcId="{67BB75AA-04B6-4985-B028-F74F9FC75BF2}" destId="{510E1155-B44B-4A56-BDEE-CB7D526882E2}" srcOrd="3" destOrd="0" presId="urn:microsoft.com/office/officeart/2005/8/layout/lProcess2"/>
    <dgm:cxn modelId="{1F5EEAD7-95F3-49E4-8051-E506CA8BECCC}" type="presParOf" srcId="{67BB75AA-04B6-4985-B028-F74F9FC75BF2}" destId="{775E4273-5592-479B-B700-EBF23D6BD62C}" srcOrd="4" destOrd="0" presId="urn:microsoft.com/office/officeart/2005/8/layout/lProcess2"/>
    <dgm:cxn modelId="{DF0DD5F6-9055-4E6A-8E9A-174F70332784}" type="presParOf" srcId="{67BB75AA-04B6-4985-B028-F74F9FC75BF2}" destId="{830D9C71-12DE-48D9-B181-440506576BA3}" srcOrd="5" destOrd="0" presId="urn:microsoft.com/office/officeart/2005/8/layout/lProcess2"/>
    <dgm:cxn modelId="{3FE54159-4951-4A77-B8A1-FB8C0C219D60}" type="presParOf" srcId="{67BB75AA-04B6-4985-B028-F74F9FC75BF2}" destId="{4C1F01B0-E582-4191-B021-F784055B91B5}" srcOrd="6" destOrd="0" presId="urn:microsoft.com/office/officeart/2005/8/layout/lProcess2"/>
    <dgm:cxn modelId="{D82FD81C-8F9D-41DA-B783-B05D232E9B5B}" type="presParOf" srcId="{67BB75AA-04B6-4985-B028-F74F9FC75BF2}" destId="{961E9BE3-3E9D-4B97-81AC-B8537A46A5B8}" srcOrd="7" destOrd="0" presId="urn:microsoft.com/office/officeart/2005/8/layout/lProcess2"/>
    <dgm:cxn modelId="{5BB250B5-024E-47D8-AEDA-BEA74D6F85C4}" type="presParOf" srcId="{67BB75AA-04B6-4985-B028-F74F9FC75BF2}" destId="{CBE3835D-E9C7-454D-BA8F-1D6818220B15}" srcOrd="8" destOrd="0" presId="urn:microsoft.com/office/officeart/2005/8/layout/lProcess2"/>
    <dgm:cxn modelId="{4BEE47E7-16CF-45F0-B3CE-CC70FAB19D22}" type="presParOf" srcId="{DA3BD51E-C15D-418C-B0B0-257AC781F386}" destId="{E9BE3ADF-4C20-47C6-A32E-BED9FC9FB48C}" srcOrd="5" destOrd="0" presId="urn:microsoft.com/office/officeart/2005/8/layout/lProcess2"/>
    <dgm:cxn modelId="{62EF7D17-FD9A-4A4D-8064-9F2BF8D69D25}" type="presParOf" srcId="{DA3BD51E-C15D-418C-B0B0-257AC781F386}" destId="{B56C2665-974A-48B0-BA82-500DB4B55A3E}" srcOrd="6" destOrd="0" presId="urn:microsoft.com/office/officeart/2005/8/layout/lProcess2"/>
    <dgm:cxn modelId="{FDDA3E0D-7D26-469D-AF4F-0345DD28A285}" type="presParOf" srcId="{B56C2665-974A-48B0-BA82-500DB4B55A3E}" destId="{068AFE8A-9234-4E67-B650-09407BDD10B3}" srcOrd="0" destOrd="0" presId="urn:microsoft.com/office/officeart/2005/8/layout/lProcess2"/>
    <dgm:cxn modelId="{087A527D-C431-424E-94B5-DDE5AA006D6A}" type="presParOf" srcId="{B56C2665-974A-48B0-BA82-500DB4B55A3E}" destId="{2F8FEF1F-24FE-4B3E-9931-F5E6A37EFB58}" srcOrd="1" destOrd="0" presId="urn:microsoft.com/office/officeart/2005/8/layout/lProcess2"/>
    <dgm:cxn modelId="{5FCBF4E6-7C55-45D4-AA69-D2659A8FC515}" type="presParOf" srcId="{B56C2665-974A-48B0-BA82-500DB4B55A3E}" destId="{46E2D000-B13A-433B-9ABA-936F62D5BEA8}" srcOrd="2" destOrd="0" presId="urn:microsoft.com/office/officeart/2005/8/layout/lProcess2"/>
    <dgm:cxn modelId="{0FC7FD3A-9672-401C-8A71-F9F6F433768B}" type="presParOf" srcId="{46E2D000-B13A-433B-9ABA-936F62D5BEA8}" destId="{497D0AE1-805A-4D61-9ACF-1ED14915A764}" srcOrd="0" destOrd="0" presId="urn:microsoft.com/office/officeart/2005/8/layout/lProcess2"/>
    <dgm:cxn modelId="{FAEF379E-87D6-4603-9AD1-C1C41AA2AA16}" type="presParOf" srcId="{497D0AE1-805A-4D61-9ACF-1ED14915A764}" destId="{31A3B0B7-ECE1-4EB8-AB7F-AF62760BB250}" srcOrd="0" destOrd="0" presId="urn:microsoft.com/office/officeart/2005/8/layout/lProcess2"/>
    <dgm:cxn modelId="{4EB891B0-5EF3-493A-BF7A-FA000424D9B4}" type="presParOf" srcId="{497D0AE1-805A-4D61-9ACF-1ED14915A764}" destId="{A238C5BE-4601-4D12-A96B-32D1D0103007}" srcOrd="1" destOrd="0" presId="urn:microsoft.com/office/officeart/2005/8/layout/lProcess2"/>
    <dgm:cxn modelId="{0FA02BF8-8A14-4E10-BAD3-2E797C8EFFE4}" type="presParOf" srcId="{497D0AE1-805A-4D61-9ACF-1ED14915A764}" destId="{D0CEBC37-1969-4A1B-89BA-7091CD9C710F}" srcOrd="2" destOrd="0" presId="urn:microsoft.com/office/officeart/2005/8/layout/lProcess2"/>
    <dgm:cxn modelId="{51D5510B-E337-4441-99CC-1F07261BFDA3}" type="presParOf" srcId="{497D0AE1-805A-4D61-9ACF-1ED14915A764}" destId="{5258081E-E660-4B4E-80B7-E5D42663534B}" srcOrd="3" destOrd="0" presId="urn:microsoft.com/office/officeart/2005/8/layout/lProcess2"/>
    <dgm:cxn modelId="{DFAC67CF-1170-468C-8E9A-9D0ADA14A23C}" type="presParOf" srcId="{497D0AE1-805A-4D61-9ACF-1ED14915A764}" destId="{1FBCDE98-3E2B-41C4-A705-0E1866A7E3AE}" srcOrd="4" destOrd="0" presId="urn:microsoft.com/office/officeart/2005/8/layout/lProcess2"/>
    <dgm:cxn modelId="{D23CC274-3C15-4E6E-80C0-25B126588CA4}" type="presParOf" srcId="{497D0AE1-805A-4D61-9ACF-1ED14915A764}" destId="{E13F422B-AB5F-4D8B-B4CC-36E981B23ACF}" srcOrd="5" destOrd="0" presId="urn:microsoft.com/office/officeart/2005/8/layout/lProcess2"/>
    <dgm:cxn modelId="{17A90DE8-1A35-4400-82A3-24FA8802D806}" type="presParOf" srcId="{497D0AE1-805A-4D61-9ACF-1ED14915A764}" destId="{0045EE06-3BE7-466F-844F-1536AF1E1C35}" srcOrd="6" destOrd="0" presId="urn:microsoft.com/office/officeart/2005/8/layout/lProcess2"/>
    <dgm:cxn modelId="{AE2CBA0B-6F50-4B3C-A2FB-8715635C9FA9}" type="presParOf" srcId="{497D0AE1-805A-4D61-9ACF-1ED14915A764}" destId="{926CA3DF-C867-4132-A0CB-84F8375B62C4}" srcOrd="7" destOrd="0" presId="urn:microsoft.com/office/officeart/2005/8/layout/lProcess2"/>
    <dgm:cxn modelId="{49EAA2CA-A0AB-45AB-BE63-EEFE00B5E600}" type="presParOf" srcId="{497D0AE1-805A-4D61-9ACF-1ED14915A764}" destId="{ED729020-D352-473C-87E1-69750717656A}" srcOrd="8" destOrd="0" presId="urn:microsoft.com/office/officeart/2005/8/layout/lProcess2"/>
    <dgm:cxn modelId="{B0B7241E-0701-4B69-91BB-D59E73AC7B9F}" type="presParOf" srcId="{DA3BD51E-C15D-418C-B0B0-257AC781F386}" destId="{409152FD-767C-428D-8AA0-5005CF7302B1}" srcOrd="7" destOrd="0" presId="urn:microsoft.com/office/officeart/2005/8/layout/lProcess2"/>
    <dgm:cxn modelId="{69BD085B-3D0F-4F06-8BFC-9548DE96A150}" type="presParOf" srcId="{DA3BD51E-C15D-418C-B0B0-257AC781F386}" destId="{720A5223-FC48-4A43-81D5-531DDA16FBFA}" srcOrd="8" destOrd="0" presId="urn:microsoft.com/office/officeart/2005/8/layout/lProcess2"/>
    <dgm:cxn modelId="{0AE65930-A95B-4530-A54B-41330F916DB3}" type="presParOf" srcId="{720A5223-FC48-4A43-81D5-531DDA16FBFA}" destId="{DED6EBDD-8B3C-472D-A34F-87A104226093}" srcOrd="0" destOrd="0" presId="urn:microsoft.com/office/officeart/2005/8/layout/lProcess2"/>
    <dgm:cxn modelId="{E12901D2-D861-4C65-8C27-D26118CBC474}" type="presParOf" srcId="{720A5223-FC48-4A43-81D5-531DDA16FBFA}" destId="{B0E2EA4F-C47B-48C6-B756-30B4A44C8EA6}" srcOrd="1" destOrd="0" presId="urn:microsoft.com/office/officeart/2005/8/layout/lProcess2"/>
    <dgm:cxn modelId="{54179951-DC17-4A14-BBDC-E6AFD43DF356}" type="presParOf" srcId="{720A5223-FC48-4A43-81D5-531DDA16FBFA}" destId="{56365ACD-E1CD-4224-8B4C-48736539F0FA}" srcOrd="2" destOrd="0" presId="urn:microsoft.com/office/officeart/2005/8/layout/lProcess2"/>
    <dgm:cxn modelId="{97F25350-642A-4115-B7A3-3BB3B50E1F9D}" type="presParOf" srcId="{56365ACD-E1CD-4224-8B4C-48736539F0FA}" destId="{3727C861-24EC-403C-B15D-0EF771D2B286}" srcOrd="0" destOrd="0" presId="urn:microsoft.com/office/officeart/2005/8/layout/lProcess2"/>
    <dgm:cxn modelId="{B1B2425A-DBFB-4322-B4B5-C13B5A2A5945}" type="presParOf" srcId="{3727C861-24EC-403C-B15D-0EF771D2B286}" destId="{220667AB-61B7-4EEA-A098-5DA963B6505D}" srcOrd="0" destOrd="0" presId="urn:microsoft.com/office/officeart/2005/8/layout/lProcess2"/>
    <dgm:cxn modelId="{128B262D-7502-474C-ACD8-77D274880CD2}" type="presParOf" srcId="{3727C861-24EC-403C-B15D-0EF771D2B286}" destId="{BADF6C3B-DEBF-4022-A5EB-C0A58F0714F7}" srcOrd="1" destOrd="0" presId="urn:microsoft.com/office/officeart/2005/8/layout/lProcess2"/>
    <dgm:cxn modelId="{825775CC-C239-45D9-88F6-79D9A14CAC98}" type="presParOf" srcId="{3727C861-24EC-403C-B15D-0EF771D2B286}" destId="{521CDC63-729A-4036-8208-77978A2E6B43}" srcOrd="2" destOrd="0" presId="urn:microsoft.com/office/officeart/2005/8/layout/lProcess2"/>
    <dgm:cxn modelId="{75AC31ED-37FF-452D-AFC7-5F9288D029AB}" type="presParOf" srcId="{3727C861-24EC-403C-B15D-0EF771D2B286}" destId="{C908DA95-B6D1-43C7-8E1E-F93DEB74CE7D}" srcOrd="3" destOrd="0" presId="urn:microsoft.com/office/officeart/2005/8/layout/lProcess2"/>
    <dgm:cxn modelId="{C109E388-FFB9-4DED-9484-B9E6532FCA2B}" type="presParOf" srcId="{3727C861-24EC-403C-B15D-0EF771D2B286}" destId="{F744FA81-A249-4475-9DE2-9CD98D77CA51}" srcOrd="4" destOrd="0" presId="urn:microsoft.com/office/officeart/2005/8/layout/lProcess2"/>
    <dgm:cxn modelId="{951AF1FD-427D-4ADA-A005-8BAAC3A35133}" type="presParOf" srcId="{3727C861-24EC-403C-B15D-0EF771D2B286}" destId="{4ED109AF-5289-469C-942F-F1F4CAC2E4EC}" srcOrd="5" destOrd="0" presId="urn:microsoft.com/office/officeart/2005/8/layout/lProcess2"/>
    <dgm:cxn modelId="{8A037067-F0C2-4982-963C-67E7C02BECC0}" type="presParOf" srcId="{3727C861-24EC-403C-B15D-0EF771D2B286}" destId="{59F3A549-B1A0-419E-A76A-D6BD6F8B987A}" srcOrd="6" destOrd="0" presId="urn:microsoft.com/office/officeart/2005/8/layout/lProcess2"/>
    <dgm:cxn modelId="{A4CFD31D-1B2E-4A96-9F19-799CF3EB6F20}" type="presParOf" srcId="{3727C861-24EC-403C-B15D-0EF771D2B286}" destId="{209B67C5-1B71-436C-9B1E-D4E84E48E49F}" srcOrd="7" destOrd="0" presId="urn:microsoft.com/office/officeart/2005/8/layout/lProcess2"/>
    <dgm:cxn modelId="{D532D366-7395-4EE8-84C1-E8C80C66A415}" type="presParOf" srcId="{3727C861-24EC-403C-B15D-0EF771D2B286}" destId="{C8540523-CB34-4873-94D8-D96139DF9E6C}" srcOrd="8"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77463B8-5DD1-4510-8687-10B9ED97A3F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B9F617DE-2271-4C4D-BB56-46A75D3F53C3}">
      <dgm:prSet phldrT="[Текст]">
        <dgm:style>
          <a:lnRef idx="0">
            <a:schemeClr val="accent6"/>
          </a:lnRef>
          <a:fillRef idx="3">
            <a:schemeClr val="accent6"/>
          </a:fillRef>
          <a:effectRef idx="3">
            <a:schemeClr val="accent6"/>
          </a:effectRef>
          <a:fontRef idx="minor">
            <a:schemeClr val="lt1"/>
          </a:fontRef>
        </dgm:style>
      </dgm:prSet>
      <dgm:spPr/>
      <dgm:t>
        <a:bodyPr/>
        <a:lstStyle/>
        <a:p>
          <a:r>
            <a:rPr lang="ru-RU" dirty="0" smtClean="0"/>
            <a:t>С</a:t>
          </a:r>
          <a:endParaRPr lang="ru-RU" dirty="0"/>
        </a:p>
      </dgm:t>
    </dgm:pt>
    <dgm:pt modelId="{198B7F1A-152D-4D0C-B08F-E9E89D3CFECD}" type="parTrans" cxnId="{30A5326D-6B51-4D7E-8E69-333843483267}">
      <dgm:prSet/>
      <dgm:spPr/>
      <dgm:t>
        <a:bodyPr/>
        <a:lstStyle/>
        <a:p>
          <a:endParaRPr lang="ru-RU"/>
        </a:p>
      </dgm:t>
    </dgm:pt>
    <dgm:pt modelId="{014E5A30-16B2-44D0-9466-EDAEEB873A7F}" type="sibTrans" cxnId="{30A5326D-6B51-4D7E-8E69-333843483267}">
      <dgm:prSet/>
      <dgm:spPr/>
      <dgm:t>
        <a:bodyPr/>
        <a:lstStyle/>
        <a:p>
          <a:endParaRPr lang="ru-RU"/>
        </a:p>
      </dgm:t>
    </dgm:pt>
    <dgm:pt modelId="{45352289-BF31-48CD-AE91-2D398B72ACF0}">
      <dgm:prSet phldrT="[Текст]" custT="1">
        <dgm:style>
          <a:lnRef idx="1">
            <a:schemeClr val="accent1"/>
          </a:lnRef>
          <a:fillRef idx="3">
            <a:schemeClr val="accent1"/>
          </a:fillRef>
          <a:effectRef idx="2">
            <a:schemeClr val="accent1"/>
          </a:effectRef>
          <a:fontRef idx="minor">
            <a:schemeClr val="lt1"/>
          </a:fontRef>
        </dgm:style>
      </dgm:prSet>
      <dgm:spPr/>
      <dgm:t>
        <a:bodyPr/>
        <a:lstStyle/>
        <a:p>
          <a:r>
            <a:rPr lang="ru-RU" sz="2000" dirty="0" smtClean="0">
              <a:solidFill>
                <a:schemeClr val="bg1"/>
              </a:solidFill>
            </a:rPr>
            <a:t>Кожа</a:t>
          </a:r>
          <a:endParaRPr lang="ru-RU" sz="2000" dirty="0">
            <a:solidFill>
              <a:schemeClr val="bg1"/>
            </a:solidFill>
          </a:endParaRPr>
        </a:p>
      </dgm:t>
    </dgm:pt>
    <dgm:pt modelId="{DABD617B-7AC8-4CC8-98A0-7E89B3C519F7}" type="parTrans" cxnId="{B7F0A421-1025-4E89-9855-D2F7FAAAC7C6}">
      <dgm:prSet/>
      <dgm:spPr/>
      <dgm:t>
        <a:bodyPr/>
        <a:lstStyle/>
        <a:p>
          <a:endParaRPr lang="ru-RU"/>
        </a:p>
      </dgm:t>
    </dgm:pt>
    <dgm:pt modelId="{47ECEB35-B3AE-4D3E-A299-415E8B783C36}" type="sibTrans" cxnId="{B7F0A421-1025-4E89-9855-D2F7FAAAC7C6}">
      <dgm:prSet/>
      <dgm:spPr/>
      <dgm:t>
        <a:bodyPr/>
        <a:lstStyle/>
        <a:p>
          <a:endParaRPr lang="ru-RU"/>
        </a:p>
      </dgm:t>
    </dgm:pt>
    <dgm:pt modelId="{51D514A2-08CE-4314-BFDC-DBA196454256}" type="pres">
      <dgm:prSet presAssocID="{277463B8-5DD1-4510-8687-10B9ED97A3FC}" presName="Name0" presStyleCnt="0">
        <dgm:presLayoutVars>
          <dgm:dir/>
          <dgm:animLvl val="lvl"/>
          <dgm:resizeHandles val="exact"/>
        </dgm:presLayoutVars>
      </dgm:prSet>
      <dgm:spPr/>
      <dgm:t>
        <a:bodyPr/>
        <a:lstStyle/>
        <a:p>
          <a:endParaRPr lang="ru-RU"/>
        </a:p>
      </dgm:t>
    </dgm:pt>
    <dgm:pt modelId="{766C0819-2BAD-4247-9507-B3D2AA3DC0A3}" type="pres">
      <dgm:prSet presAssocID="{B9F617DE-2271-4C4D-BB56-46A75D3F53C3}" presName="linNode" presStyleCnt="0"/>
      <dgm:spPr/>
    </dgm:pt>
    <dgm:pt modelId="{C9A879BE-5BA0-41A9-82DA-BF78194C1C79}" type="pres">
      <dgm:prSet presAssocID="{B9F617DE-2271-4C4D-BB56-46A75D3F53C3}" presName="parentText" presStyleLbl="node1" presStyleIdx="0" presStyleCnt="1">
        <dgm:presLayoutVars>
          <dgm:chMax val="1"/>
          <dgm:bulletEnabled val="1"/>
        </dgm:presLayoutVars>
      </dgm:prSet>
      <dgm:spPr/>
      <dgm:t>
        <a:bodyPr/>
        <a:lstStyle/>
        <a:p>
          <a:endParaRPr lang="ru-RU"/>
        </a:p>
      </dgm:t>
    </dgm:pt>
    <dgm:pt modelId="{42BA213C-C602-4AE0-9FC9-5E07C8AABFAB}" type="pres">
      <dgm:prSet presAssocID="{B9F617DE-2271-4C4D-BB56-46A75D3F53C3}" presName="descendantText" presStyleLbl="alignAccFollowNode1" presStyleIdx="0" presStyleCnt="1">
        <dgm:presLayoutVars>
          <dgm:bulletEnabled val="1"/>
        </dgm:presLayoutVars>
      </dgm:prSet>
      <dgm:spPr/>
      <dgm:t>
        <a:bodyPr/>
        <a:lstStyle/>
        <a:p>
          <a:endParaRPr lang="ru-RU"/>
        </a:p>
      </dgm:t>
    </dgm:pt>
  </dgm:ptLst>
  <dgm:cxnLst>
    <dgm:cxn modelId="{A8AD43E2-FAA2-4CDC-9A9D-23213365F09A}" type="presOf" srcId="{277463B8-5DD1-4510-8687-10B9ED97A3FC}" destId="{51D514A2-08CE-4314-BFDC-DBA196454256}" srcOrd="0" destOrd="0" presId="urn:microsoft.com/office/officeart/2005/8/layout/vList5"/>
    <dgm:cxn modelId="{B7F0A421-1025-4E89-9855-D2F7FAAAC7C6}" srcId="{B9F617DE-2271-4C4D-BB56-46A75D3F53C3}" destId="{45352289-BF31-48CD-AE91-2D398B72ACF0}" srcOrd="0" destOrd="0" parTransId="{DABD617B-7AC8-4CC8-98A0-7E89B3C519F7}" sibTransId="{47ECEB35-B3AE-4D3E-A299-415E8B783C36}"/>
    <dgm:cxn modelId="{30A5326D-6B51-4D7E-8E69-333843483267}" srcId="{277463B8-5DD1-4510-8687-10B9ED97A3FC}" destId="{B9F617DE-2271-4C4D-BB56-46A75D3F53C3}" srcOrd="0" destOrd="0" parTransId="{198B7F1A-152D-4D0C-B08F-E9E89D3CFECD}" sibTransId="{014E5A30-16B2-44D0-9466-EDAEEB873A7F}"/>
    <dgm:cxn modelId="{757E7F40-7319-4FEF-9A1D-898353B857EF}" type="presOf" srcId="{B9F617DE-2271-4C4D-BB56-46A75D3F53C3}" destId="{C9A879BE-5BA0-41A9-82DA-BF78194C1C79}" srcOrd="0" destOrd="0" presId="urn:microsoft.com/office/officeart/2005/8/layout/vList5"/>
    <dgm:cxn modelId="{B034F30C-4757-4231-9001-4FE1D232D034}" type="presOf" srcId="{45352289-BF31-48CD-AE91-2D398B72ACF0}" destId="{42BA213C-C602-4AE0-9FC9-5E07C8AABFAB}" srcOrd="0" destOrd="0" presId="urn:microsoft.com/office/officeart/2005/8/layout/vList5"/>
    <dgm:cxn modelId="{39F09A4A-1C97-45D3-9845-B2B180D55D05}" type="presParOf" srcId="{51D514A2-08CE-4314-BFDC-DBA196454256}" destId="{766C0819-2BAD-4247-9507-B3D2AA3DC0A3}" srcOrd="0" destOrd="0" presId="urn:microsoft.com/office/officeart/2005/8/layout/vList5"/>
    <dgm:cxn modelId="{A04098AB-6D60-46CD-8EA3-B784B135B64F}" type="presParOf" srcId="{766C0819-2BAD-4247-9507-B3D2AA3DC0A3}" destId="{C9A879BE-5BA0-41A9-82DA-BF78194C1C79}" srcOrd="0" destOrd="0" presId="urn:microsoft.com/office/officeart/2005/8/layout/vList5"/>
    <dgm:cxn modelId="{AC15C1CE-89EF-466B-AEDA-C9A16376BB3D}" type="presParOf" srcId="{766C0819-2BAD-4247-9507-B3D2AA3DC0A3}" destId="{42BA213C-C602-4AE0-9FC9-5E07C8AABFAB}" srcOrd="1" destOrd="0" presId="urn:microsoft.com/office/officeart/2005/8/layout/vList5"/>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B6D5789-B4A5-4FDA-89DE-B10E06CDCD6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536E4DC8-9D56-4704-8F29-B12C11AB158D}">
      <dgm:prSet phldrT="[Текст]">
        <dgm:style>
          <a:lnRef idx="0">
            <a:schemeClr val="accent6"/>
          </a:lnRef>
          <a:fillRef idx="3">
            <a:schemeClr val="accent6"/>
          </a:fillRef>
          <a:effectRef idx="3">
            <a:schemeClr val="accent6"/>
          </a:effectRef>
          <a:fontRef idx="minor">
            <a:schemeClr val="lt1"/>
          </a:fontRef>
        </dgm:style>
      </dgm:prSet>
      <dgm:spPr/>
      <dgm:t>
        <a:bodyPr/>
        <a:lstStyle/>
        <a:p>
          <a:r>
            <a:rPr lang="en-US" dirty="0" smtClean="0"/>
            <a:t>D</a:t>
          </a:r>
          <a:endParaRPr lang="ru-RU" dirty="0"/>
        </a:p>
      </dgm:t>
    </dgm:pt>
    <dgm:pt modelId="{EF62CCBE-9046-459A-9BBD-F04B98F4C924}" type="parTrans" cxnId="{902F2DA9-099F-464B-A8C6-D562FD3B31C4}">
      <dgm:prSet/>
      <dgm:spPr/>
      <dgm:t>
        <a:bodyPr/>
        <a:lstStyle/>
        <a:p>
          <a:endParaRPr lang="ru-RU"/>
        </a:p>
      </dgm:t>
    </dgm:pt>
    <dgm:pt modelId="{2228D678-E0C1-4497-9B3B-1E559F9617E4}" type="sibTrans" cxnId="{902F2DA9-099F-464B-A8C6-D562FD3B31C4}">
      <dgm:prSet/>
      <dgm:spPr/>
      <dgm:t>
        <a:bodyPr/>
        <a:lstStyle/>
        <a:p>
          <a:endParaRPr lang="ru-RU"/>
        </a:p>
      </dgm:t>
    </dgm:pt>
    <dgm:pt modelId="{9B45F162-E2F3-4688-AB62-483A286C514C}">
      <dgm:prSet phldrT="[Текст]" custT="1">
        <dgm:style>
          <a:lnRef idx="1">
            <a:schemeClr val="accent1"/>
          </a:lnRef>
          <a:fillRef idx="3">
            <a:schemeClr val="accent1"/>
          </a:fillRef>
          <a:effectRef idx="2">
            <a:schemeClr val="accent1"/>
          </a:effectRef>
          <a:fontRef idx="minor">
            <a:schemeClr val="lt1"/>
          </a:fontRef>
        </dgm:style>
      </dgm:prSet>
      <dgm:spPr/>
      <dgm:t>
        <a:bodyPr/>
        <a:lstStyle/>
        <a:p>
          <a:r>
            <a:rPr lang="ru-RU" sz="2000" dirty="0" smtClean="0">
              <a:solidFill>
                <a:schemeClr val="bg1"/>
              </a:solidFill>
            </a:rPr>
            <a:t>Язык</a:t>
          </a:r>
          <a:endParaRPr lang="ru-RU" sz="2000" dirty="0">
            <a:solidFill>
              <a:schemeClr val="bg1"/>
            </a:solidFill>
          </a:endParaRPr>
        </a:p>
      </dgm:t>
    </dgm:pt>
    <dgm:pt modelId="{5FB7ACA8-B1D3-463F-B8A6-2A5AFB497EF5}" type="parTrans" cxnId="{59906B1A-E91F-42A0-9225-F104193E822A}">
      <dgm:prSet/>
      <dgm:spPr/>
      <dgm:t>
        <a:bodyPr/>
        <a:lstStyle/>
        <a:p>
          <a:endParaRPr lang="ru-RU"/>
        </a:p>
      </dgm:t>
    </dgm:pt>
    <dgm:pt modelId="{08B3DF2F-0F1A-43EC-AE91-61DAE41A40FF}" type="sibTrans" cxnId="{59906B1A-E91F-42A0-9225-F104193E822A}">
      <dgm:prSet/>
      <dgm:spPr/>
      <dgm:t>
        <a:bodyPr/>
        <a:lstStyle/>
        <a:p>
          <a:endParaRPr lang="ru-RU"/>
        </a:p>
      </dgm:t>
    </dgm:pt>
    <dgm:pt modelId="{8C08A02D-13E3-4E1A-9337-2A4977476EE2}" type="pres">
      <dgm:prSet presAssocID="{6B6D5789-B4A5-4FDA-89DE-B10E06CDCD6C}" presName="Name0" presStyleCnt="0">
        <dgm:presLayoutVars>
          <dgm:dir/>
          <dgm:animLvl val="lvl"/>
          <dgm:resizeHandles val="exact"/>
        </dgm:presLayoutVars>
      </dgm:prSet>
      <dgm:spPr/>
      <dgm:t>
        <a:bodyPr/>
        <a:lstStyle/>
        <a:p>
          <a:endParaRPr lang="ru-RU"/>
        </a:p>
      </dgm:t>
    </dgm:pt>
    <dgm:pt modelId="{4E678CC5-BEF7-4BC7-A8BB-98F88663FDF3}" type="pres">
      <dgm:prSet presAssocID="{536E4DC8-9D56-4704-8F29-B12C11AB158D}" presName="linNode" presStyleCnt="0"/>
      <dgm:spPr/>
    </dgm:pt>
    <dgm:pt modelId="{96EF1173-9CD5-447F-8BA2-EF6A86A6B917}" type="pres">
      <dgm:prSet presAssocID="{536E4DC8-9D56-4704-8F29-B12C11AB158D}" presName="parentText" presStyleLbl="node1" presStyleIdx="0" presStyleCnt="1">
        <dgm:presLayoutVars>
          <dgm:chMax val="1"/>
          <dgm:bulletEnabled val="1"/>
        </dgm:presLayoutVars>
      </dgm:prSet>
      <dgm:spPr/>
      <dgm:t>
        <a:bodyPr/>
        <a:lstStyle/>
        <a:p>
          <a:endParaRPr lang="ru-RU"/>
        </a:p>
      </dgm:t>
    </dgm:pt>
    <dgm:pt modelId="{E56F1066-2374-4A5A-A378-81E7C4C63ED5}" type="pres">
      <dgm:prSet presAssocID="{536E4DC8-9D56-4704-8F29-B12C11AB158D}" presName="descendantText" presStyleLbl="alignAccFollowNode1" presStyleIdx="0" presStyleCnt="1">
        <dgm:presLayoutVars>
          <dgm:bulletEnabled val="1"/>
        </dgm:presLayoutVars>
      </dgm:prSet>
      <dgm:spPr/>
      <dgm:t>
        <a:bodyPr/>
        <a:lstStyle/>
        <a:p>
          <a:endParaRPr lang="ru-RU"/>
        </a:p>
      </dgm:t>
    </dgm:pt>
  </dgm:ptLst>
  <dgm:cxnLst>
    <dgm:cxn modelId="{B82051F5-B661-45D8-9CAB-B195B55B722D}" type="presOf" srcId="{536E4DC8-9D56-4704-8F29-B12C11AB158D}" destId="{96EF1173-9CD5-447F-8BA2-EF6A86A6B917}" srcOrd="0" destOrd="0" presId="urn:microsoft.com/office/officeart/2005/8/layout/vList5"/>
    <dgm:cxn modelId="{59906B1A-E91F-42A0-9225-F104193E822A}" srcId="{536E4DC8-9D56-4704-8F29-B12C11AB158D}" destId="{9B45F162-E2F3-4688-AB62-483A286C514C}" srcOrd="0" destOrd="0" parTransId="{5FB7ACA8-B1D3-463F-B8A6-2A5AFB497EF5}" sibTransId="{08B3DF2F-0F1A-43EC-AE91-61DAE41A40FF}"/>
    <dgm:cxn modelId="{84381AA9-11BA-4BF6-94F6-EF3E8A039828}" type="presOf" srcId="{9B45F162-E2F3-4688-AB62-483A286C514C}" destId="{E56F1066-2374-4A5A-A378-81E7C4C63ED5}" srcOrd="0" destOrd="0" presId="urn:microsoft.com/office/officeart/2005/8/layout/vList5"/>
    <dgm:cxn modelId="{902F2DA9-099F-464B-A8C6-D562FD3B31C4}" srcId="{6B6D5789-B4A5-4FDA-89DE-B10E06CDCD6C}" destId="{536E4DC8-9D56-4704-8F29-B12C11AB158D}" srcOrd="0" destOrd="0" parTransId="{EF62CCBE-9046-459A-9BBD-F04B98F4C924}" sibTransId="{2228D678-E0C1-4497-9B3B-1E559F9617E4}"/>
    <dgm:cxn modelId="{C253B00D-2C3F-4194-B773-2EF3DABD5E45}" type="presOf" srcId="{6B6D5789-B4A5-4FDA-89DE-B10E06CDCD6C}" destId="{8C08A02D-13E3-4E1A-9337-2A4977476EE2}" srcOrd="0" destOrd="0" presId="urn:microsoft.com/office/officeart/2005/8/layout/vList5"/>
    <dgm:cxn modelId="{A569A5BB-5A1F-4B44-BF09-59FC53D88C6C}" type="presParOf" srcId="{8C08A02D-13E3-4E1A-9337-2A4977476EE2}" destId="{4E678CC5-BEF7-4BC7-A8BB-98F88663FDF3}" srcOrd="0" destOrd="0" presId="urn:microsoft.com/office/officeart/2005/8/layout/vList5"/>
    <dgm:cxn modelId="{2BEAC881-BF9E-4F0B-97A3-6B66E5C3759A}" type="presParOf" srcId="{4E678CC5-BEF7-4BC7-A8BB-98F88663FDF3}" destId="{96EF1173-9CD5-447F-8BA2-EF6A86A6B917}" srcOrd="0" destOrd="0" presId="urn:microsoft.com/office/officeart/2005/8/layout/vList5"/>
    <dgm:cxn modelId="{8736E4E3-DE10-4136-957D-B571774711D2}" type="presParOf" srcId="{4E678CC5-BEF7-4BC7-A8BB-98F88663FDF3}" destId="{E56F1066-2374-4A5A-A378-81E7C4C63ED5}" srcOrd="1" destOrd="0" presId="urn:microsoft.com/office/officeart/2005/8/layout/vList5"/>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94E4153-8251-4464-8253-F92459D4269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AC22ED52-5E26-40DE-82E0-CD9AD72D9EA8}">
      <dgm:prSet phldrT="[Текст]">
        <dgm:style>
          <a:lnRef idx="0">
            <a:schemeClr val="accent6"/>
          </a:lnRef>
          <a:fillRef idx="3">
            <a:schemeClr val="accent6"/>
          </a:fillRef>
          <a:effectRef idx="3">
            <a:schemeClr val="accent6"/>
          </a:effectRef>
          <a:fontRef idx="minor">
            <a:schemeClr val="lt1"/>
          </a:fontRef>
        </dgm:style>
      </dgm:prSet>
      <dgm:spPr/>
      <dgm:t>
        <a:bodyPr/>
        <a:lstStyle/>
        <a:p>
          <a:r>
            <a:rPr lang="ru-RU" dirty="0" smtClean="0"/>
            <a:t>А</a:t>
          </a:r>
          <a:endParaRPr lang="ru-RU" dirty="0"/>
        </a:p>
      </dgm:t>
    </dgm:pt>
    <dgm:pt modelId="{6135ACEF-3B86-4E2F-95A8-B2220B022826}" type="parTrans" cxnId="{4FBC81DF-9336-49C8-B158-49D8AAD1E224}">
      <dgm:prSet/>
      <dgm:spPr/>
      <dgm:t>
        <a:bodyPr/>
        <a:lstStyle/>
        <a:p>
          <a:endParaRPr lang="ru-RU"/>
        </a:p>
      </dgm:t>
    </dgm:pt>
    <dgm:pt modelId="{308AB8D1-C327-4D0E-8B60-F023E86E8AF3}" type="sibTrans" cxnId="{4FBC81DF-9336-49C8-B158-49D8AAD1E224}">
      <dgm:prSet/>
      <dgm:spPr/>
      <dgm:t>
        <a:bodyPr/>
        <a:lstStyle/>
        <a:p>
          <a:endParaRPr lang="ru-RU"/>
        </a:p>
      </dgm:t>
    </dgm:pt>
    <dgm:pt modelId="{C8949FC3-5FF9-4D46-827C-AD8DF9BCC2E2}">
      <dgm:prSet phldrT="[Текст]" custT="1">
        <dgm:style>
          <a:lnRef idx="1">
            <a:schemeClr val="accent1"/>
          </a:lnRef>
          <a:fillRef idx="3">
            <a:schemeClr val="accent1"/>
          </a:fillRef>
          <a:effectRef idx="2">
            <a:schemeClr val="accent1"/>
          </a:effectRef>
          <a:fontRef idx="minor">
            <a:schemeClr val="lt1"/>
          </a:fontRef>
        </dgm:style>
      </dgm:prSet>
      <dgm:spPr/>
      <dgm:t>
        <a:bodyPr/>
        <a:lstStyle/>
        <a:p>
          <a:r>
            <a:rPr lang="ru-RU" sz="2000" dirty="0" smtClean="0">
              <a:solidFill>
                <a:schemeClr val="bg1"/>
              </a:solidFill>
            </a:rPr>
            <a:t>Энергетическое равновесие</a:t>
          </a:r>
          <a:endParaRPr lang="ru-RU" sz="2000" dirty="0">
            <a:solidFill>
              <a:schemeClr val="bg1"/>
            </a:solidFill>
          </a:endParaRPr>
        </a:p>
      </dgm:t>
    </dgm:pt>
    <dgm:pt modelId="{CB052472-F45E-4E29-A458-580E82EC1BAB}" type="parTrans" cxnId="{A5873F06-04CB-47ED-9035-583908B4A5A5}">
      <dgm:prSet/>
      <dgm:spPr/>
      <dgm:t>
        <a:bodyPr/>
        <a:lstStyle/>
        <a:p>
          <a:endParaRPr lang="ru-RU"/>
        </a:p>
      </dgm:t>
    </dgm:pt>
    <dgm:pt modelId="{F99CF77A-982C-47A0-A07C-83E838C4AEAF}" type="sibTrans" cxnId="{A5873F06-04CB-47ED-9035-583908B4A5A5}">
      <dgm:prSet/>
      <dgm:spPr/>
      <dgm:t>
        <a:bodyPr/>
        <a:lstStyle/>
        <a:p>
          <a:endParaRPr lang="ru-RU"/>
        </a:p>
      </dgm:t>
    </dgm:pt>
    <dgm:pt modelId="{DCE9E310-AA3C-4407-94BC-AE3E289C06C0}" type="pres">
      <dgm:prSet presAssocID="{D94E4153-8251-4464-8253-F92459D4269B}" presName="Name0" presStyleCnt="0">
        <dgm:presLayoutVars>
          <dgm:dir/>
          <dgm:animLvl val="lvl"/>
          <dgm:resizeHandles val="exact"/>
        </dgm:presLayoutVars>
      </dgm:prSet>
      <dgm:spPr/>
      <dgm:t>
        <a:bodyPr/>
        <a:lstStyle/>
        <a:p>
          <a:endParaRPr lang="ru-RU"/>
        </a:p>
      </dgm:t>
    </dgm:pt>
    <dgm:pt modelId="{851481DA-CCA1-49FE-B276-CBCDB753C234}" type="pres">
      <dgm:prSet presAssocID="{AC22ED52-5E26-40DE-82E0-CD9AD72D9EA8}" presName="linNode" presStyleCnt="0"/>
      <dgm:spPr/>
    </dgm:pt>
    <dgm:pt modelId="{FB7F7CD4-ABB2-4A21-926E-D76B7131C0B3}" type="pres">
      <dgm:prSet presAssocID="{AC22ED52-5E26-40DE-82E0-CD9AD72D9EA8}" presName="parentText" presStyleLbl="node1" presStyleIdx="0" presStyleCnt="1" custLinFactNeighborX="-735" custLinFactNeighborY="-151">
        <dgm:presLayoutVars>
          <dgm:chMax val="1"/>
          <dgm:bulletEnabled val="1"/>
        </dgm:presLayoutVars>
      </dgm:prSet>
      <dgm:spPr/>
      <dgm:t>
        <a:bodyPr/>
        <a:lstStyle/>
        <a:p>
          <a:endParaRPr lang="ru-RU"/>
        </a:p>
      </dgm:t>
    </dgm:pt>
    <dgm:pt modelId="{1B4110E8-4FBE-4F3F-BF3E-8B164D9C19B1}" type="pres">
      <dgm:prSet presAssocID="{AC22ED52-5E26-40DE-82E0-CD9AD72D9EA8}" presName="descendantText" presStyleLbl="alignAccFollowNode1" presStyleIdx="0" presStyleCnt="1">
        <dgm:presLayoutVars>
          <dgm:bulletEnabled val="1"/>
        </dgm:presLayoutVars>
      </dgm:prSet>
      <dgm:spPr/>
      <dgm:t>
        <a:bodyPr/>
        <a:lstStyle/>
        <a:p>
          <a:endParaRPr lang="ru-RU"/>
        </a:p>
      </dgm:t>
    </dgm:pt>
  </dgm:ptLst>
  <dgm:cxnLst>
    <dgm:cxn modelId="{A5873F06-04CB-47ED-9035-583908B4A5A5}" srcId="{AC22ED52-5E26-40DE-82E0-CD9AD72D9EA8}" destId="{C8949FC3-5FF9-4D46-827C-AD8DF9BCC2E2}" srcOrd="0" destOrd="0" parTransId="{CB052472-F45E-4E29-A458-580E82EC1BAB}" sibTransId="{F99CF77A-982C-47A0-A07C-83E838C4AEAF}"/>
    <dgm:cxn modelId="{25045298-B756-4161-B9DA-2988D0D6FAB6}" type="presOf" srcId="{AC22ED52-5E26-40DE-82E0-CD9AD72D9EA8}" destId="{FB7F7CD4-ABB2-4A21-926E-D76B7131C0B3}" srcOrd="0" destOrd="0" presId="urn:microsoft.com/office/officeart/2005/8/layout/vList5"/>
    <dgm:cxn modelId="{1E4B038A-54DC-40A4-8A42-E8A038B73E01}" type="presOf" srcId="{D94E4153-8251-4464-8253-F92459D4269B}" destId="{DCE9E310-AA3C-4407-94BC-AE3E289C06C0}" srcOrd="0" destOrd="0" presId="urn:microsoft.com/office/officeart/2005/8/layout/vList5"/>
    <dgm:cxn modelId="{4FBC81DF-9336-49C8-B158-49D8AAD1E224}" srcId="{D94E4153-8251-4464-8253-F92459D4269B}" destId="{AC22ED52-5E26-40DE-82E0-CD9AD72D9EA8}" srcOrd="0" destOrd="0" parTransId="{6135ACEF-3B86-4E2F-95A8-B2220B022826}" sibTransId="{308AB8D1-C327-4D0E-8B60-F023E86E8AF3}"/>
    <dgm:cxn modelId="{5B0E5387-17C9-4DE8-B805-836555658A38}" type="presOf" srcId="{C8949FC3-5FF9-4D46-827C-AD8DF9BCC2E2}" destId="{1B4110E8-4FBE-4F3F-BF3E-8B164D9C19B1}" srcOrd="0" destOrd="0" presId="urn:microsoft.com/office/officeart/2005/8/layout/vList5"/>
    <dgm:cxn modelId="{555FB8EA-E98D-442B-9558-CC7591FD378F}" type="presParOf" srcId="{DCE9E310-AA3C-4407-94BC-AE3E289C06C0}" destId="{851481DA-CCA1-49FE-B276-CBCDB753C234}" srcOrd="0" destOrd="0" presId="urn:microsoft.com/office/officeart/2005/8/layout/vList5"/>
    <dgm:cxn modelId="{6B187BAF-1278-4789-9E44-D2822053D059}" type="presParOf" srcId="{851481DA-CCA1-49FE-B276-CBCDB753C234}" destId="{FB7F7CD4-ABB2-4A21-926E-D76B7131C0B3}" srcOrd="0" destOrd="0" presId="urn:microsoft.com/office/officeart/2005/8/layout/vList5"/>
    <dgm:cxn modelId="{2F8F3A6B-80CF-4991-91D2-505410F747F5}" type="presParOf" srcId="{851481DA-CCA1-49FE-B276-CBCDB753C234}" destId="{1B4110E8-4FBE-4F3F-BF3E-8B164D9C19B1}"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0F64D0F-0586-4DF2-8738-8D338E65E79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769B5A31-72D3-4B70-99AA-E4DC55B2B4FC}">
      <dgm:prSet phldrT="[Текст]">
        <dgm:style>
          <a:lnRef idx="0">
            <a:schemeClr val="accent6"/>
          </a:lnRef>
          <a:fillRef idx="3">
            <a:schemeClr val="accent6"/>
          </a:fillRef>
          <a:effectRef idx="3">
            <a:schemeClr val="accent6"/>
          </a:effectRef>
          <a:fontRef idx="minor">
            <a:schemeClr val="lt1"/>
          </a:fontRef>
        </dgm:style>
      </dgm:prSet>
      <dgm:spPr/>
      <dgm:t>
        <a:bodyPr/>
        <a:lstStyle/>
        <a:p>
          <a:r>
            <a:rPr lang="ru-RU" dirty="0" smtClean="0"/>
            <a:t>В</a:t>
          </a:r>
          <a:endParaRPr lang="ru-RU" dirty="0"/>
        </a:p>
      </dgm:t>
    </dgm:pt>
    <dgm:pt modelId="{A689270E-B337-4462-AA4E-F06F8637C9A6}" type="parTrans" cxnId="{38730847-4985-43B9-A314-CB4A06BE8751}">
      <dgm:prSet/>
      <dgm:spPr/>
      <dgm:t>
        <a:bodyPr/>
        <a:lstStyle/>
        <a:p>
          <a:endParaRPr lang="ru-RU"/>
        </a:p>
      </dgm:t>
    </dgm:pt>
    <dgm:pt modelId="{A3AEC283-0564-4E26-8854-53FC55598655}" type="sibTrans" cxnId="{38730847-4985-43B9-A314-CB4A06BE8751}">
      <dgm:prSet/>
      <dgm:spPr/>
      <dgm:t>
        <a:bodyPr/>
        <a:lstStyle/>
        <a:p>
          <a:endParaRPr lang="ru-RU"/>
        </a:p>
      </dgm:t>
    </dgm:pt>
    <dgm:pt modelId="{30AE65C7-B6E7-4CB7-8EE6-7A20F242C2C9}">
      <dgm:prSet phldrT="[Текст]" custT="1">
        <dgm:style>
          <a:lnRef idx="0">
            <a:schemeClr val="accent6"/>
          </a:lnRef>
          <a:fillRef idx="3">
            <a:schemeClr val="accent6"/>
          </a:fillRef>
          <a:effectRef idx="3">
            <a:schemeClr val="accent6"/>
          </a:effectRef>
          <a:fontRef idx="minor">
            <a:schemeClr val="lt1"/>
          </a:fontRef>
        </dgm:style>
      </dgm:prSet>
      <dgm:spPr/>
      <dgm:t>
        <a:bodyPr/>
        <a:lstStyle/>
        <a:p>
          <a:r>
            <a:rPr lang="ru-RU" sz="2000" dirty="0" smtClean="0">
              <a:solidFill>
                <a:schemeClr val="bg1"/>
              </a:solidFill>
            </a:rPr>
            <a:t>Высокое потребление сахара</a:t>
          </a:r>
          <a:endParaRPr lang="ru-RU" sz="2000" dirty="0">
            <a:solidFill>
              <a:schemeClr val="bg1"/>
            </a:solidFill>
          </a:endParaRPr>
        </a:p>
      </dgm:t>
    </dgm:pt>
    <dgm:pt modelId="{FDAC443C-6346-4F0B-848F-7392F0382A58}" type="parTrans" cxnId="{7C812F9C-6984-457A-B34D-48FBD4ECAE4E}">
      <dgm:prSet/>
      <dgm:spPr/>
      <dgm:t>
        <a:bodyPr/>
        <a:lstStyle/>
        <a:p>
          <a:endParaRPr lang="ru-RU"/>
        </a:p>
      </dgm:t>
    </dgm:pt>
    <dgm:pt modelId="{0723768B-F012-41C0-89E7-100D5080E032}" type="sibTrans" cxnId="{7C812F9C-6984-457A-B34D-48FBD4ECAE4E}">
      <dgm:prSet/>
      <dgm:spPr/>
      <dgm:t>
        <a:bodyPr/>
        <a:lstStyle/>
        <a:p>
          <a:endParaRPr lang="ru-RU"/>
        </a:p>
      </dgm:t>
    </dgm:pt>
    <dgm:pt modelId="{BCE732CD-AC8E-43E5-BC3B-D8CA2BBE55D1}" type="pres">
      <dgm:prSet presAssocID="{A0F64D0F-0586-4DF2-8738-8D338E65E79E}" presName="Name0" presStyleCnt="0">
        <dgm:presLayoutVars>
          <dgm:dir/>
          <dgm:animLvl val="lvl"/>
          <dgm:resizeHandles val="exact"/>
        </dgm:presLayoutVars>
      </dgm:prSet>
      <dgm:spPr/>
      <dgm:t>
        <a:bodyPr/>
        <a:lstStyle/>
        <a:p>
          <a:endParaRPr lang="ru-RU"/>
        </a:p>
      </dgm:t>
    </dgm:pt>
    <dgm:pt modelId="{33DDC020-2C71-4F97-B506-C1F3943C87A5}" type="pres">
      <dgm:prSet presAssocID="{769B5A31-72D3-4B70-99AA-E4DC55B2B4FC}" presName="linNode" presStyleCnt="0"/>
      <dgm:spPr/>
    </dgm:pt>
    <dgm:pt modelId="{EBF3AB4F-5806-496B-8112-BECBFAAB968B}" type="pres">
      <dgm:prSet presAssocID="{769B5A31-72D3-4B70-99AA-E4DC55B2B4FC}" presName="parentText" presStyleLbl="node1" presStyleIdx="0" presStyleCnt="1">
        <dgm:presLayoutVars>
          <dgm:chMax val="1"/>
          <dgm:bulletEnabled val="1"/>
        </dgm:presLayoutVars>
      </dgm:prSet>
      <dgm:spPr/>
      <dgm:t>
        <a:bodyPr/>
        <a:lstStyle/>
        <a:p>
          <a:endParaRPr lang="ru-RU"/>
        </a:p>
      </dgm:t>
    </dgm:pt>
    <dgm:pt modelId="{0CA9CB20-B3C6-4594-BD76-10C5E2E254FF}" type="pres">
      <dgm:prSet presAssocID="{769B5A31-72D3-4B70-99AA-E4DC55B2B4FC}" presName="descendantText" presStyleLbl="alignAccFollowNode1" presStyleIdx="0" presStyleCnt="1">
        <dgm:presLayoutVars>
          <dgm:bulletEnabled val="1"/>
        </dgm:presLayoutVars>
        <dgm:style>
          <a:lnRef idx="1">
            <a:schemeClr val="accent1"/>
          </a:lnRef>
          <a:fillRef idx="3">
            <a:schemeClr val="accent1"/>
          </a:fillRef>
          <a:effectRef idx="2">
            <a:schemeClr val="accent1"/>
          </a:effectRef>
          <a:fontRef idx="minor">
            <a:schemeClr val="lt1"/>
          </a:fontRef>
        </dgm:style>
      </dgm:prSet>
      <dgm:spPr/>
      <dgm:t>
        <a:bodyPr/>
        <a:lstStyle/>
        <a:p>
          <a:endParaRPr lang="ru-RU"/>
        </a:p>
      </dgm:t>
    </dgm:pt>
  </dgm:ptLst>
  <dgm:cxnLst>
    <dgm:cxn modelId="{F3E8A39D-900F-4DF0-A45E-195E378D836D}" type="presOf" srcId="{30AE65C7-B6E7-4CB7-8EE6-7A20F242C2C9}" destId="{0CA9CB20-B3C6-4594-BD76-10C5E2E254FF}" srcOrd="0" destOrd="0" presId="urn:microsoft.com/office/officeart/2005/8/layout/vList5"/>
    <dgm:cxn modelId="{38730847-4985-43B9-A314-CB4A06BE8751}" srcId="{A0F64D0F-0586-4DF2-8738-8D338E65E79E}" destId="{769B5A31-72D3-4B70-99AA-E4DC55B2B4FC}" srcOrd="0" destOrd="0" parTransId="{A689270E-B337-4462-AA4E-F06F8637C9A6}" sibTransId="{A3AEC283-0564-4E26-8854-53FC55598655}"/>
    <dgm:cxn modelId="{0B551403-6B15-40E2-8887-0C679EABE982}" type="presOf" srcId="{769B5A31-72D3-4B70-99AA-E4DC55B2B4FC}" destId="{EBF3AB4F-5806-496B-8112-BECBFAAB968B}" srcOrd="0" destOrd="0" presId="urn:microsoft.com/office/officeart/2005/8/layout/vList5"/>
    <dgm:cxn modelId="{7C812F9C-6984-457A-B34D-48FBD4ECAE4E}" srcId="{769B5A31-72D3-4B70-99AA-E4DC55B2B4FC}" destId="{30AE65C7-B6E7-4CB7-8EE6-7A20F242C2C9}" srcOrd="0" destOrd="0" parTransId="{FDAC443C-6346-4F0B-848F-7392F0382A58}" sibTransId="{0723768B-F012-41C0-89E7-100D5080E032}"/>
    <dgm:cxn modelId="{61227684-27F2-47C2-843B-14150C99D1BF}" type="presOf" srcId="{A0F64D0F-0586-4DF2-8738-8D338E65E79E}" destId="{BCE732CD-AC8E-43E5-BC3B-D8CA2BBE55D1}" srcOrd="0" destOrd="0" presId="urn:microsoft.com/office/officeart/2005/8/layout/vList5"/>
    <dgm:cxn modelId="{D9853986-40EF-4653-A6A3-980E9606050D}" type="presParOf" srcId="{BCE732CD-AC8E-43E5-BC3B-D8CA2BBE55D1}" destId="{33DDC020-2C71-4F97-B506-C1F3943C87A5}" srcOrd="0" destOrd="0" presId="urn:microsoft.com/office/officeart/2005/8/layout/vList5"/>
    <dgm:cxn modelId="{1B5B0F01-1E0B-4ED5-9812-030922D2A34C}" type="presParOf" srcId="{33DDC020-2C71-4F97-B506-C1F3943C87A5}" destId="{EBF3AB4F-5806-496B-8112-BECBFAAB968B}" srcOrd="0" destOrd="0" presId="urn:microsoft.com/office/officeart/2005/8/layout/vList5"/>
    <dgm:cxn modelId="{96D86A41-17B3-4A7C-9288-02A390402F6A}" type="presParOf" srcId="{33DDC020-2C71-4F97-B506-C1F3943C87A5}" destId="{0CA9CB20-B3C6-4594-BD76-10C5E2E254FF}" srcOrd="1"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277463B8-5DD1-4510-8687-10B9ED97A3F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B9F617DE-2271-4C4D-BB56-46A75D3F53C3}">
      <dgm:prSet phldrT="[Текст]">
        <dgm:style>
          <a:lnRef idx="0">
            <a:schemeClr val="accent6"/>
          </a:lnRef>
          <a:fillRef idx="3">
            <a:schemeClr val="accent6"/>
          </a:fillRef>
          <a:effectRef idx="3">
            <a:schemeClr val="accent6"/>
          </a:effectRef>
          <a:fontRef idx="minor">
            <a:schemeClr val="lt1"/>
          </a:fontRef>
        </dgm:style>
      </dgm:prSet>
      <dgm:spPr/>
      <dgm:t>
        <a:bodyPr/>
        <a:lstStyle/>
        <a:p>
          <a:r>
            <a:rPr lang="ru-RU" dirty="0" smtClean="0"/>
            <a:t>С</a:t>
          </a:r>
          <a:endParaRPr lang="ru-RU" dirty="0"/>
        </a:p>
      </dgm:t>
    </dgm:pt>
    <dgm:pt modelId="{198B7F1A-152D-4D0C-B08F-E9E89D3CFECD}" type="parTrans" cxnId="{30A5326D-6B51-4D7E-8E69-333843483267}">
      <dgm:prSet/>
      <dgm:spPr/>
      <dgm:t>
        <a:bodyPr/>
        <a:lstStyle/>
        <a:p>
          <a:endParaRPr lang="ru-RU"/>
        </a:p>
      </dgm:t>
    </dgm:pt>
    <dgm:pt modelId="{014E5A30-16B2-44D0-9466-EDAEEB873A7F}" type="sibTrans" cxnId="{30A5326D-6B51-4D7E-8E69-333843483267}">
      <dgm:prSet/>
      <dgm:spPr/>
      <dgm:t>
        <a:bodyPr/>
        <a:lstStyle/>
        <a:p>
          <a:endParaRPr lang="ru-RU"/>
        </a:p>
      </dgm:t>
    </dgm:pt>
    <dgm:pt modelId="{45352289-BF31-48CD-AE91-2D398B72ACF0}">
      <dgm:prSet phldrT="[Текст]" custT="1">
        <dgm:style>
          <a:lnRef idx="1">
            <a:schemeClr val="accent1"/>
          </a:lnRef>
          <a:fillRef idx="3">
            <a:schemeClr val="accent1"/>
          </a:fillRef>
          <a:effectRef idx="2">
            <a:schemeClr val="accent1"/>
          </a:effectRef>
          <a:fontRef idx="minor">
            <a:schemeClr val="lt1"/>
          </a:fontRef>
        </dgm:style>
      </dgm:prSet>
      <dgm:spPr/>
      <dgm:t>
        <a:bodyPr/>
        <a:lstStyle/>
        <a:p>
          <a:r>
            <a:rPr lang="ru-RU" sz="2000" dirty="0" smtClean="0">
              <a:solidFill>
                <a:schemeClr val="bg1"/>
              </a:solidFill>
            </a:rPr>
            <a:t>Сбалансированное питание</a:t>
          </a:r>
          <a:endParaRPr lang="ru-RU" sz="2000" dirty="0">
            <a:solidFill>
              <a:schemeClr val="bg1"/>
            </a:solidFill>
          </a:endParaRPr>
        </a:p>
      </dgm:t>
    </dgm:pt>
    <dgm:pt modelId="{47ECEB35-B3AE-4D3E-A299-415E8B783C36}" type="sibTrans" cxnId="{B7F0A421-1025-4E89-9855-D2F7FAAAC7C6}">
      <dgm:prSet/>
      <dgm:spPr/>
      <dgm:t>
        <a:bodyPr/>
        <a:lstStyle/>
        <a:p>
          <a:endParaRPr lang="ru-RU"/>
        </a:p>
      </dgm:t>
    </dgm:pt>
    <dgm:pt modelId="{DABD617B-7AC8-4CC8-98A0-7E89B3C519F7}" type="parTrans" cxnId="{B7F0A421-1025-4E89-9855-D2F7FAAAC7C6}">
      <dgm:prSet/>
      <dgm:spPr/>
      <dgm:t>
        <a:bodyPr/>
        <a:lstStyle/>
        <a:p>
          <a:endParaRPr lang="ru-RU"/>
        </a:p>
      </dgm:t>
    </dgm:pt>
    <dgm:pt modelId="{51D514A2-08CE-4314-BFDC-DBA196454256}" type="pres">
      <dgm:prSet presAssocID="{277463B8-5DD1-4510-8687-10B9ED97A3FC}" presName="Name0" presStyleCnt="0">
        <dgm:presLayoutVars>
          <dgm:dir/>
          <dgm:animLvl val="lvl"/>
          <dgm:resizeHandles val="exact"/>
        </dgm:presLayoutVars>
      </dgm:prSet>
      <dgm:spPr/>
      <dgm:t>
        <a:bodyPr/>
        <a:lstStyle/>
        <a:p>
          <a:endParaRPr lang="ru-RU"/>
        </a:p>
      </dgm:t>
    </dgm:pt>
    <dgm:pt modelId="{766C0819-2BAD-4247-9507-B3D2AA3DC0A3}" type="pres">
      <dgm:prSet presAssocID="{B9F617DE-2271-4C4D-BB56-46A75D3F53C3}" presName="linNode" presStyleCnt="0"/>
      <dgm:spPr/>
    </dgm:pt>
    <dgm:pt modelId="{C9A879BE-5BA0-41A9-82DA-BF78194C1C79}" type="pres">
      <dgm:prSet presAssocID="{B9F617DE-2271-4C4D-BB56-46A75D3F53C3}" presName="parentText" presStyleLbl="node1" presStyleIdx="0" presStyleCnt="1">
        <dgm:presLayoutVars>
          <dgm:chMax val="1"/>
          <dgm:bulletEnabled val="1"/>
        </dgm:presLayoutVars>
      </dgm:prSet>
      <dgm:spPr/>
      <dgm:t>
        <a:bodyPr/>
        <a:lstStyle/>
        <a:p>
          <a:endParaRPr lang="ru-RU"/>
        </a:p>
      </dgm:t>
    </dgm:pt>
    <dgm:pt modelId="{42BA213C-C602-4AE0-9FC9-5E07C8AABFAB}" type="pres">
      <dgm:prSet presAssocID="{B9F617DE-2271-4C4D-BB56-46A75D3F53C3}" presName="descendantText" presStyleLbl="alignAccFollowNode1" presStyleIdx="0" presStyleCnt="1">
        <dgm:presLayoutVars>
          <dgm:bulletEnabled val="1"/>
        </dgm:presLayoutVars>
      </dgm:prSet>
      <dgm:spPr/>
      <dgm:t>
        <a:bodyPr/>
        <a:lstStyle/>
        <a:p>
          <a:endParaRPr lang="ru-RU"/>
        </a:p>
      </dgm:t>
    </dgm:pt>
  </dgm:ptLst>
  <dgm:cxnLst>
    <dgm:cxn modelId="{30A5326D-6B51-4D7E-8E69-333843483267}" srcId="{277463B8-5DD1-4510-8687-10B9ED97A3FC}" destId="{B9F617DE-2271-4C4D-BB56-46A75D3F53C3}" srcOrd="0" destOrd="0" parTransId="{198B7F1A-152D-4D0C-B08F-E9E89D3CFECD}" sibTransId="{014E5A30-16B2-44D0-9466-EDAEEB873A7F}"/>
    <dgm:cxn modelId="{B7F0A421-1025-4E89-9855-D2F7FAAAC7C6}" srcId="{B9F617DE-2271-4C4D-BB56-46A75D3F53C3}" destId="{45352289-BF31-48CD-AE91-2D398B72ACF0}" srcOrd="0" destOrd="0" parTransId="{DABD617B-7AC8-4CC8-98A0-7E89B3C519F7}" sibTransId="{47ECEB35-B3AE-4D3E-A299-415E8B783C36}"/>
    <dgm:cxn modelId="{1F6A26C3-A4EB-42FD-83A3-2AAC1AE28BA9}" type="presOf" srcId="{B9F617DE-2271-4C4D-BB56-46A75D3F53C3}" destId="{C9A879BE-5BA0-41A9-82DA-BF78194C1C79}" srcOrd="0" destOrd="0" presId="urn:microsoft.com/office/officeart/2005/8/layout/vList5"/>
    <dgm:cxn modelId="{52D3B43C-9A19-45B3-B76C-C4F3068DAB87}" type="presOf" srcId="{45352289-BF31-48CD-AE91-2D398B72ACF0}" destId="{42BA213C-C602-4AE0-9FC9-5E07C8AABFAB}" srcOrd="0" destOrd="0" presId="urn:microsoft.com/office/officeart/2005/8/layout/vList5"/>
    <dgm:cxn modelId="{CD51839E-4C28-4525-91A5-79B418F30B42}" type="presOf" srcId="{277463B8-5DD1-4510-8687-10B9ED97A3FC}" destId="{51D514A2-08CE-4314-BFDC-DBA196454256}" srcOrd="0" destOrd="0" presId="urn:microsoft.com/office/officeart/2005/8/layout/vList5"/>
    <dgm:cxn modelId="{9A256FB9-77D1-46F4-AD8B-F1995FC64FAD}" type="presParOf" srcId="{51D514A2-08CE-4314-BFDC-DBA196454256}" destId="{766C0819-2BAD-4247-9507-B3D2AA3DC0A3}" srcOrd="0" destOrd="0" presId="urn:microsoft.com/office/officeart/2005/8/layout/vList5"/>
    <dgm:cxn modelId="{90BC86F9-7513-4FD2-B5F8-471DAE1EBE7C}" type="presParOf" srcId="{766C0819-2BAD-4247-9507-B3D2AA3DC0A3}" destId="{C9A879BE-5BA0-41A9-82DA-BF78194C1C79}" srcOrd="0" destOrd="0" presId="urn:microsoft.com/office/officeart/2005/8/layout/vList5"/>
    <dgm:cxn modelId="{921220B6-6AAB-4B91-B8A4-7FB61FE2862E}" type="presParOf" srcId="{766C0819-2BAD-4247-9507-B3D2AA3DC0A3}" destId="{42BA213C-C602-4AE0-9FC9-5E07C8AABFAB}" srcOrd="1" destOrd="0" presId="urn:microsoft.com/office/officeart/2005/8/layout/vList5"/>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6B6D5789-B4A5-4FDA-89DE-B10E06CDCD6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536E4DC8-9D56-4704-8F29-B12C11AB158D}">
      <dgm:prSet phldrT="[Текст]">
        <dgm:style>
          <a:lnRef idx="0">
            <a:schemeClr val="accent6"/>
          </a:lnRef>
          <a:fillRef idx="3">
            <a:schemeClr val="accent6"/>
          </a:fillRef>
          <a:effectRef idx="3">
            <a:schemeClr val="accent6"/>
          </a:effectRef>
          <a:fontRef idx="minor">
            <a:schemeClr val="lt1"/>
          </a:fontRef>
        </dgm:style>
      </dgm:prSet>
      <dgm:spPr/>
      <dgm:t>
        <a:bodyPr/>
        <a:lstStyle/>
        <a:p>
          <a:r>
            <a:rPr lang="en-US" dirty="0" smtClean="0"/>
            <a:t>D</a:t>
          </a:r>
          <a:endParaRPr lang="ru-RU" dirty="0"/>
        </a:p>
      </dgm:t>
    </dgm:pt>
    <dgm:pt modelId="{EF62CCBE-9046-459A-9BBD-F04B98F4C924}" type="parTrans" cxnId="{902F2DA9-099F-464B-A8C6-D562FD3B31C4}">
      <dgm:prSet/>
      <dgm:spPr/>
      <dgm:t>
        <a:bodyPr/>
        <a:lstStyle/>
        <a:p>
          <a:endParaRPr lang="ru-RU"/>
        </a:p>
      </dgm:t>
    </dgm:pt>
    <dgm:pt modelId="{2228D678-E0C1-4497-9B3B-1E559F9617E4}" type="sibTrans" cxnId="{902F2DA9-099F-464B-A8C6-D562FD3B31C4}">
      <dgm:prSet/>
      <dgm:spPr/>
      <dgm:t>
        <a:bodyPr/>
        <a:lstStyle/>
        <a:p>
          <a:endParaRPr lang="ru-RU"/>
        </a:p>
      </dgm:t>
    </dgm:pt>
    <dgm:pt modelId="{9B45F162-E2F3-4688-AB62-483A286C514C}">
      <dgm:prSet phldrT="[Текст]" custT="1">
        <dgm:style>
          <a:lnRef idx="1">
            <a:schemeClr val="accent1"/>
          </a:lnRef>
          <a:fillRef idx="3">
            <a:schemeClr val="accent1"/>
          </a:fillRef>
          <a:effectRef idx="2">
            <a:schemeClr val="accent1"/>
          </a:effectRef>
          <a:fontRef idx="minor">
            <a:schemeClr val="lt1"/>
          </a:fontRef>
        </dgm:style>
      </dgm:prSet>
      <dgm:spPr/>
      <dgm:t>
        <a:bodyPr/>
        <a:lstStyle/>
        <a:p>
          <a:r>
            <a:rPr lang="ru-RU" sz="2000" dirty="0" smtClean="0">
              <a:solidFill>
                <a:schemeClr val="bg1"/>
              </a:solidFill>
            </a:rPr>
            <a:t>Режим питания</a:t>
          </a:r>
          <a:endParaRPr lang="ru-RU" sz="2000" dirty="0">
            <a:solidFill>
              <a:schemeClr val="bg1"/>
            </a:solidFill>
          </a:endParaRPr>
        </a:p>
      </dgm:t>
    </dgm:pt>
    <dgm:pt modelId="{5FB7ACA8-B1D3-463F-B8A6-2A5AFB497EF5}" type="parTrans" cxnId="{59906B1A-E91F-42A0-9225-F104193E822A}">
      <dgm:prSet/>
      <dgm:spPr/>
      <dgm:t>
        <a:bodyPr/>
        <a:lstStyle/>
        <a:p>
          <a:endParaRPr lang="ru-RU"/>
        </a:p>
      </dgm:t>
    </dgm:pt>
    <dgm:pt modelId="{08B3DF2F-0F1A-43EC-AE91-61DAE41A40FF}" type="sibTrans" cxnId="{59906B1A-E91F-42A0-9225-F104193E822A}">
      <dgm:prSet/>
      <dgm:spPr/>
      <dgm:t>
        <a:bodyPr/>
        <a:lstStyle/>
        <a:p>
          <a:endParaRPr lang="ru-RU"/>
        </a:p>
      </dgm:t>
    </dgm:pt>
    <dgm:pt modelId="{8C08A02D-13E3-4E1A-9337-2A4977476EE2}" type="pres">
      <dgm:prSet presAssocID="{6B6D5789-B4A5-4FDA-89DE-B10E06CDCD6C}" presName="Name0" presStyleCnt="0">
        <dgm:presLayoutVars>
          <dgm:dir/>
          <dgm:animLvl val="lvl"/>
          <dgm:resizeHandles val="exact"/>
        </dgm:presLayoutVars>
      </dgm:prSet>
      <dgm:spPr/>
      <dgm:t>
        <a:bodyPr/>
        <a:lstStyle/>
        <a:p>
          <a:endParaRPr lang="ru-RU"/>
        </a:p>
      </dgm:t>
    </dgm:pt>
    <dgm:pt modelId="{4E678CC5-BEF7-4BC7-A8BB-98F88663FDF3}" type="pres">
      <dgm:prSet presAssocID="{536E4DC8-9D56-4704-8F29-B12C11AB158D}" presName="linNode" presStyleCnt="0"/>
      <dgm:spPr/>
    </dgm:pt>
    <dgm:pt modelId="{96EF1173-9CD5-447F-8BA2-EF6A86A6B917}" type="pres">
      <dgm:prSet presAssocID="{536E4DC8-9D56-4704-8F29-B12C11AB158D}" presName="parentText" presStyleLbl="node1" presStyleIdx="0" presStyleCnt="1">
        <dgm:presLayoutVars>
          <dgm:chMax val="1"/>
          <dgm:bulletEnabled val="1"/>
        </dgm:presLayoutVars>
      </dgm:prSet>
      <dgm:spPr/>
      <dgm:t>
        <a:bodyPr/>
        <a:lstStyle/>
        <a:p>
          <a:endParaRPr lang="ru-RU"/>
        </a:p>
      </dgm:t>
    </dgm:pt>
    <dgm:pt modelId="{E56F1066-2374-4A5A-A378-81E7C4C63ED5}" type="pres">
      <dgm:prSet presAssocID="{536E4DC8-9D56-4704-8F29-B12C11AB158D}" presName="descendantText" presStyleLbl="alignAccFollowNode1" presStyleIdx="0" presStyleCnt="1">
        <dgm:presLayoutVars>
          <dgm:bulletEnabled val="1"/>
        </dgm:presLayoutVars>
      </dgm:prSet>
      <dgm:spPr/>
      <dgm:t>
        <a:bodyPr/>
        <a:lstStyle/>
        <a:p>
          <a:endParaRPr lang="ru-RU"/>
        </a:p>
      </dgm:t>
    </dgm:pt>
  </dgm:ptLst>
  <dgm:cxnLst>
    <dgm:cxn modelId="{3BF40311-F958-45BE-BB78-1FC44A93F722}" type="presOf" srcId="{6B6D5789-B4A5-4FDA-89DE-B10E06CDCD6C}" destId="{8C08A02D-13E3-4E1A-9337-2A4977476EE2}" srcOrd="0" destOrd="0" presId="urn:microsoft.com/office/officeart/2005/8/layout/vList5"/>
    <dgm:cxn modelId="{82830432-F1B1-4F26-B079-FFDC773E7395}" type="presOf" srcId="{9B45F162-E2F3-4688-AB62-483A286C514C}" destId="{E56F1066-2374-4A5A-A378-81E7C4C63ED5}" srcOrd="0" destOrd="0" presId="urn:microsoft.com/office/officeart/2005/8/layout/vList5"/>
    <dgm:cxn modelId="{59906B1A-E91F-42A0-9225-F104193E822A}" srcId="{536E4DC8-9D56-4704-8F29-B12C11AB158D}" destId="{9B45F162-E2F3-4688-AB62-483A286C514C}" srcOrd="0" destOrd="0" parTransId="{5FB7ACA8-B1D3-463F-B8A6-2A5AFB497EF5}" sibTransId="{08B3DF2F-0F1A-43EC-AE91-61DAE41A40FF}"/>
    <dgm:cxn modelId="{902F2DA9-099F-464B-A8C6-D562FD3B31C4}" srcId="{6B6D5789-B4A5-4FDA-89DE-B10E06CDCD6C}" destId="{536E4DC8-9D56-4704-8F29-B12C11AB158D}" srcOrd="0" destOrd="0" parTransId="{EF62CCBE-9046-459A-9BBD-F04B98F4C924}" sibTransId="{2228D678-E0C1-4497-9B3B-1E559F9617E4}"/>
    <dgm:cxn modelId="{4A7BED0C-876B-478C-BEC5-28F27F001812}" type="presOf" srcId="{536E4DC8-9D56-4704-8F29-B12C11AB158D}" destId="{96EF1173-9CD5-447F-8BA2-EF6A86A6B917}" srcOrd="0" destOrd="0" presId="urn:microsoft.com/office/officeart/2005/8/layout/vList5"/>
    <dgm:cxn modelId="{CD04E44C-2E74-487E-B9BC-B0DBDD68B148}" type="presParOf" srcId="{8C08A02D-13E3-4E1A-9337-2A4977476EE2}" destId="{4E678CC5-BEF7-4BC7-A8BB-98F88663FDF3}" srcOrd="0" destOrd="0" presId="urn:microsoft.com/office/officeart/2005/8/layout/vList5"/>
    <dgm:cxn modelId="{44E88A0B-E166-4970-A778-021A6AE9BABC}" type="presParOf" srcId="{4E678CC5-BEF7-4BC7-A8BB-98F88663FDF3}" destId="{96EF1173-9CD5-447F-8BA2-EF6A86A6B917}" srcOrd="0" destOrd="0" presId="urn:microsoft.com/office/officeart/2005/8/layout/vList5"/>
    <dgm:cxn modelId="{55110C3B-CFB3-459A-BB80-ED2C3542AD40}" type="presParOf" srcId="{4E678CC5-BEF7-4BC7-A8BB-98F88663FDF3}" destId="{E56F1066-2374-4A5A-A378-81E7C4C63ED5}" srcOrd="1" destOrd="0" presId="urn:microsoft.com/office/officeart/2005/8/layout/vList5"/>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D94E4153-8251-4464-8253-F92459D4269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AC22ED52-5E26-40DE-82E0-CD9AD72D9EA8}">
      <dgm:prSet phldrT="[Текст]">
        <dgm:style>
          <a:lnRef idx="0">
            <a:schemeClr val="accent6"/>
          </a:lnRef>
          <a:fillRef idx="3">
            <a:schemeClr val="accent6"/>
          </a:fillRef>
          <a:effectRef idx="3">
            <a:schemeClr val="accent6"/>
          </a:effectRef>
          <a:fontRef idx="minor">
            <a:schemeClr val="lt1"/>
          </a:fontRef>
        </dgm:style>
      </dgm:prSet>
      <dgm:spPr/>
      <dgm:t>
        <a:bodyPr/>
        <a:lstStyle/>
        <a:p>
          <a:r>
            <a:rPr lang="ru-RU" dirty="0" smtClean="0"/>
            <a:t>А</a:t>
          </a:r>
          <a:endParaRPr lang="ru-RU" dirty="0"/>
        </a:p>
      </dgm:t>
    </dgm:pt>
    <dgm:pt modelId="{6135ACEF-3B86-4E2F-95A8-B2220B022826}" type="parTrans" cxnId="{4FBC81DF-9336-49C8-B158-49D8AAD1E224}">
      <dgm:prSet/>
      <dgm:spPr/>
      <dgm:t>
        <a:bodyPr/>
        <a:lstStyle/>
        <a:p>
          <a:endParaRPr lang="ru-RU"/>
        </a:p>
      </dgm:t>
    </dgm:pt>
    <dgm:pt modelId="{308AB8D1-C327-4D0E-8B60-F023E86E8AF3}" type="sibTrans" cxnId="{4FBC81DF-9336-49C8-B158-49D8AAD1E224}">
      <dgm:prSet/>
      <dgm:spPr/>
      <dgm:t>
        <a:bodyPr/>
        <a:lstStyle/>
        <a:p>
          <a:endParaRPr lang="ru-RU"/>
        </a:p>
      </dgm:t>
    </dgm:pt>
    <dgm:pt modelId="{C8949FC3-5FF9-4D46-827C-AD8DF9BCC2E2}">
      <dgm:prSet phldrT="[Текст]" custT="1">
        <dgm:style>
          <a:lnRef idx="1">
            <a:schemeClr val="accent1"/>
          </a:lnRef>
          <a:fillRef idx="3">
            <a:schemeClr val="accent1"/>
          </a:fillRef>
          <a:effectRef idx="2">
            <a:schemeClr val="accent1"/>
          </a:effectRef>
          <a:fontRef idx="minor">
            <a:schemeClr val="lt1"/>
          </a:fontRef>
        </dgm:style>
      </dgm:prSet>
      <dgm:spPr/>
      <dgm:t>
        <a:bodyPr/>
        <a:lstStyle/>
        <a:p>
          <a:r>
            <a:rPr lang="ru-RU" sz="1600" dirty="0" smtClean="0">
              <a:solidFill>
                <a:schemeClr val="bg1"/>
              </a:solidFill>
            </a:rPr>
            <a:t>Грипп</a:t>
          </a:r>
          <a:endParaRPr lang="ru-RU" sz="1600" dirty="0">
            <a:solidFill>
              <a:schemeClr val="bg1"/>
            </a:solidFill>
          </a:endParaRPr>
        </a:p>
      </dgm:t>
    </dgm:pt>
    <dgm:pt modelId="{CB052472-F45E-4E29-A458-580E82EC1BAB}" type="parTrans" cxnId="{A5873F06-04CB-47ED-9035-583908B4A5A5}">
      <dgm:prSet/>
      <dgm:spPr/>
      <dgm:t>
        <a:bodyPr/>
        <a:lstStyle/>
        <a:p>
          <a:endParaRPr lang="ru-RU"/>
        </a:p>
      </dgm:t>
    </dgm:pt>
    <dgm:pt modelId="{F99CF77A-982C-47A0-A07C-83E838C4AEAF}" type="sibTrans" cxnId="{A5873F06-04CB-47ED-9035-583908B4A5A5}">
      <dgm:prSet/>
      <dgm:spPr/>
      <dgm:t>
        <a:bodyPr/>
        <a:lstStyle/>
        <a:p>
          <a:endParaRPr lang="ru-RU"/>
        </a:p>
      </dgm:t>
    </dgm:pt>
    <dgm:pt modelId="{DCE9E310-AA3C-4407-94BC-AE3E289C06C0}" type="pres">
      <dgm:prSet presAssocID="{D94E4153-8251-4464-8253-F92459D4269B}" presName="Name0" presStyleCnt="0">
        <dgm:presLayoutVars>
          <dgm:dir/>
          <dgm:animLvl val="lvl"/>
          <dgm:resizeHandles val="exact"/>
        </dgm:presLayoutVars>
      </dgm:prSet>
      <dgm:spPr/>
      <dgm:t>
        <a:bodyPr/>
        <a:lstStyle/>
        <a:p>
          <a:endParaRPr lang="ru-RU"/>
        </a:p>
      </dgm:t>
    </dgm:pt>
    <dgm:pt modelId="{851481DA-CCA1-49FE-B276-CBCDB753C234}" type="pres">
      <dgm:prSet presAssocID="{AC22ED52-5E26-40DE-82E0-CD9AD72D9EA8}" presName="linNode" presStyleCnt="0"/>
      <dgm:spPr/>
    </dgm:pt>
    <dgm:pt modelId="{FB7F7CD4-ABB2-4A21-926E-D76B7131C0B3}" type="pres">
      <dgm:prSet presAssocID="{AC22ED52-5E26-40DE-82E0-CD9AD72D9EA8}" presName="parentText" presStyleLbl="node1" presStyleIdx="0" presStyleCnt="1" custLinFactNeighborX="-735" custLinFactNeighborY="-151">
        <dgm:presLayoutVars>
          <dgm:chMax val="1"/>
          <dgm:bulletEnabled val="1"/>
        </dgm:presLayoutVars>
      </dgm:prSet>
      <dgm:spPr/>
      <dgm:t>
        <a:bodyPr/>
        <a:lstStyle/>
        <a:p>
          <a:endParaRPr lang="ru-RU"/>
        </a:p>
      </dgm:t>
    </dgm:pt>
    <dgm:pt modelId="{1B4110E8-4FBE-4F3F-BF3E-8B164D9C19B1}" type="pres">
      <dgm:prSet presAssocID="{AC22ED52-5E26-40DE-82E0-CD9AD72D9EA8}" presName="descendantText" presStyleLbl="alignAccFollowNode1" presStyleIdx="0" presStyleCnt="1">
        <dgm:presLayoutVars>
          <dgm:bulletEnabled val="1"/>
        </dgm:presLayoutVars>
      </dgm:prSet>
      <dgm:spPr/>
      <dgm:t>
        <a:bodyPr/>
        <a:lstStyle/>
        <a:p>
          <a:endParaRPr lang="ru-RU"/>
        </a:p>
      </dgm:t>
    </dgm:pt>
  </dgm:ptLst>
  <dgm:cxnLst>
    <dgm:cxn modelId="{A5873F06-04CB-47ED-9035-583908B4A5A5}" srcId="{AC22ED52-5E26-40DE-82E0-CD9AD72D9EA8}" destId="{C8949FC3-5FF9-4D46-827C-AD8DF9BCC2E2}" srcOrd="0" destOrd="0" parTransId="{CB052472-F45E-4E29-A458-580E82EC1BAB}" sibTransId="{F99CF77A-982C-47A0-A07C-83E838C4AEAF}"/>
    <dgm:cxn modelId="{FC33CBA0-D633-43FF-A1A0-F0D33B7FCFB3}" type="presOf" srcId="{D94E4153-8251-4464-8253-F92459D4269B}" destId="{DCE9E310-AA3C-4407-94BC-AE3E289C06C0}" srcOrd="0" destOrd="0" presId="urn:microsoft.com/office/officeart/2005/8/layout/vList5"/>
    <dgm:cxn modelId="{4FBC81DF-9336-49C8-B158-49D8AAD1E224}" srcId="{D94E4153-8251-4464-8253-F92459D4269B}" destId="{AC22ED52-5E26-40DE-82E0-CD9AD72D9EA8}" srcOrd="0" destOrd="0" parTransId="{6135ACEF-3B86-4E2F-95A8-B2220B022826}" sibTransId="{308AB8D1-C327-4D0E-8B60-F023E86E8AF3}"/>
    <dgm:cxn modelId="{F14835D5-EC95-4E49-8DD3-148E513AF25F}" type="presOf" srcId="{C8949FC3-5FF9-4D46-827C-AD8DF9BCC2E2}" destId="{1B4110E8-4FBE-4F3F-BF3E-8B164D9C19B1}" srcOrd="0" destOrd="0" presId="urn:microsoft.com/office/officeart/2005/8/layout/vList5"/>
    <dgm:cxn modelId="{BF8403F6-0417-4CE4-B507-BA8FDCB03764}" type="presOf" srcId="{AC22ED52-5E26-40DE-82E0-CD9AD72D9EA8}" destId="{FB7F7CD4-ABB2-4A21-926E-D76B7131C0B3}" srcOrd="0" destOrd="0" presId="urn:microsoft.com/office/officeart/2005/8/layout/vList5"/>
    <dgm:cxn modelId="{FF278FD5-C209-4FF7-87F6-E897983AA2EA}" type="presParOf" srcId="{DCE9E310-AA3C-4407-94BC-AE3E289C06C0}" destId="{851481DA-CCA1-49FE-B276-CBCDB753C234}" srcOrd="0" destOrd="0" presId="urn:microsoft.com/office/officeart/2005/8/layout/vList5"/>
    <dgm:cxn modelId="{7FFF1B32-CF5F-4BDA-A34A-2910B4688A32}" type="presParOf" srcId="{851481DA-CCA1-49FE-B276-CBCDB753C234}" destId="{FB7F7CD4-ABB2-4A21-926E-D76B7131C0B3}" srcOrd="0" destOrd="0" presId="urn:microsoft.com/office/officeart/2005/8/layout/vList5"/>
    <dgm:cxn modelId="{6FD084F5-0512-400D-A7B9-8CB0BFCA94E7}" type="presParOf" srcId="{851481DA-CCA1-49FE-B276-CBCDB753C234}" destId="{1B4110E8-4FBE-4F3F-BF3E-8B164D9C19B1}"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A0F64D0F-0586-4DF2-8738-8D338E65E79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769B5A31-72D3-4B70-99AA-E4DC55B2B4FC}">
      <dgm:prSet phldrT="[Текст]">
        <dgm:style>
          <a:lnRef idx="0">
            <a:schemeClr val="accent6"/>
          </a:lnRef>
          <a:fillRef idx="3">
            <a:schemeClr val="accent6"/>
          </a:fillRef>
          <a:effectRef idx="3">
            <a:schemeClr val="accent6"/>
          </a:effectRef>
          <a:fontRef idx="minor">
            <a:schemeClr val="lt1"/>
          </a:fontRef>
        </dgm:style>
      </dgm:prSet>
      <dgm:spPr/>
      <dgm:t>
        <a:bodyPr/>
        <a:lstStyle/>
        <a:p>
          <a:r>
            <a:rPr lang="ru-RU" dirty="0" smtClean="0"/>
            <a:t>В</a:t>
          </a:r>
          <a:endParaRPr lang="ru-RU" dirty="0"/>
        </a:p>
      </dgm:t>
    </dgm:pt>
    <dgm:pt modelId="{A689270E-B337-4462-AA4E-F06F8637C9A6}" type="parTrans" cxnId="{38730847-4985-43B9-A314-CB4A06BE8751}">
      <dgm:prSet/>
      <dgm:spPr/>
      <dgm:t>
        <a:bodyPr/>
        <a:lstStyle/>
        <a:p>
          <a:endParaRPr lang="ru-RU"/>
        </a:p>
      </dgm:t>
    </dgm:pt>
    <dgm:pt modelId="{A3AEC283-0564-4E26-8854-53FC55598655}" type="sibTrans" cxnId="{38730847-4985-43B9-A314-CB4A06BE8751}">
      <dgm:prSet/>
      <dgm:spPr/>
      <dgm:t>
        <a:bodyPr/>
        <a:lstStyle/>
        <a:p>
          <a:endParaRPr lang="ru-RU"/>
        </a:p>
      </dgm:t>
    </dgm:pt>
    <dgm:pt modelId="{30AE65C7-B6E7-4CB7-8EE6-7A20F242C2C9}">
      <dgm:prSet phldrT="[Текст]" custT="1">
        <dgm:style>
          <a:lnRef idx="0">
            <a:schemeClr val="accent6"/>
          </a:lnRef>
          <a:fillRef idx="3">
            <a:schemeClr val="accent6"/>
          </a:fillRef>
          <a:effectRef idx="3">
            <a:schemeClr val="accent6"/>
          </a:effectRef>
          <a:fontRef idx="minor">
            <a:schemeClr val="lt1"/>
          </a:fontRef>
        </dgm:style>
      </dgm:prSet>
      <dgm:spPr/>
      <dgm:t>
        <a:bodyPr/>
        <a:lstStyle/>
        <a:p>
          <a:r>
            <a:rPr lang="ru-RU" sz="1600" dirty="0" smtClean="0">
              <a:solidFill>
                <a:schemeClr val="bg1"/>
              </a:solidFill>
            </a:rPr>
            <a:t>Инсульт</a:t>
          </a:r>
          <a:endParaRPr lang="ru-RU" sz="1600" dirty="0">
            <a:solidFill>
              <a:schemeClr val="bg1"/>
            </a:solidFill>
          </a:endParaRPr>
        </a:p>
      </dgm:t>
    </dgm:pt>
    <dgm:pt modelId="{FDAC443C-6346-4F0B-848F-7392F0382A58}" type="parTrans" cxnId="{7C812F9C-6984-457A-B34D-48FBD4ECAE4E}">
      <dgm:prSet/>
      <dgm:spPr/>
      <dgm:t>
        <a:bodyPr/>
        <a:lstStyle/>
        <a:p>
          <a:endParaRPr lang="ru-RU"/>
        </a:p>
      </dgm:t>
    </dgm:pt>
    <dgm:pt modelId="{0723768B-F012-41C0-89E7-100D5080E032}" type="sibTrans" cxnId="{7C812F9C-6984-457A-B34D-48FBD4ECAE4E}">
      <dgm:prSet/>
      <dgm:spPr/>
      <dgm:t>
        <a:bodyPr/>
        <a:lstStyle/>
        <a:p>
          <a:endParaRPr lang="ru-RU"/>
        </a:p>
      </dgm:t>
    </dgm:pt>
    <dgm:pt modelId="{BCE732CD-AC8E-43E5-BC3B-D8CA2BBE55D1}" type="pres">
      <dgm:prSet presAssocID="{A0F64D0F-0586-4DF2-8738-8D338E65E79E}" presName="Name0" presStyleCnt="0">
        <dgm:presLayoutVars>
          <dgm:dir/>
          <dgm:animLvl val="lvl"/>
          <dgm:resizeHandles val="exact"/>
        </dgm:presLayoutVars>
      </dgm:prSet>
      <dgm:spPr/>
      <dgm:t>
        <a:bodyPr/>
        <a:lstStyle/>
        <a:p>
          <a:endParaRPr lang="ru-RU"/>
        </a:p>
      </dgm:t>
    </dgm:pt>
    <dgm:pt modelId="{33DDC020-2C71-4F97-B506-C1F3943C87A5}" type="pres">
      <dgm:prSet presAssocID="{769B5A31-72D3-4B70-99AA-E4DC55B2B4FC}" presName="linNode" presStyleCnt="0"/>
      <dgm:spPr/>
    </dgm:pt>
    <dgm:pt modelId="{EBF3AB4F-5806-496B-8112-BECBFAAB968B}" type="pres">
      <dgm:prSet presAssocID="{769B5A31-72D3-4B70-99AA-E4DC55B2B4FC}" presName="parentText" presStyleLbl="node1" presStyleIdx="0" presStyleCnt="1">
        <dgm:presLayoutVars>
          <dgm:chMax val="1"/>
          <dgm:bulletEnabled val="1"/>
        </dgm:presLayoutVars>
      </dgm:prSet>
      <dgm:spPr/>
      <dgm:t>
        <a:bodyPr/>
        <a:lstStyle/>
        <a:p>
          <a:endParaRPr lang="ru-RU"/>
        </a:p>
      </dgm:t>
    </dgm:pt>
    <dgm:pt modelId="{0CA9CB20-B3C6-4594-BD76-10C5E2E254FF}" type="pres">
      <dgm:prSet presAssocID="{769B5A31-72D3-4B70-99AA-E4DC55B2B4FC}" presName="descendantText" presStyleLbl="alignAccFollowNode1" presStyleIdx="0" presStyleCnt="1">
        <dgm:presLayoutVars>
          <dgm:bulletEnabled val="1"/>
        </dgm:presLayoutVars>
        <dgm:style>
          <a:lnRef idx="1">
            <a:schemeClr val="accent1"/>
          </a:lnRef>
          <a:fillRef idx="3">
            <a:schemeClr val="accent1"/>
          </a:fillRef>
          <a:effectRef idx="2">
            <a:schemeClr val="accent1"/>
          </a:effectRef>
          <a:fontRef idx="minor">
            <a:schemeClr val="lt1"/>
          </a:fontRef>
        </dgm:style>
      </dgm:prSet>
      <dgm:spPr/>
      <dgm:t>
        <a:bodyPr/>
        <a:lstStyle/>
        <a:p>
          <a:endParaRPr lang="ru-RU"/>
        </a:p>
      </dgm:t>
    </dgm:pt>
  </dgm:ptLst>
  <dgm:cxnLst>
    <dgm:cxn modelId="{A8F07362-EAFE-49DE-BED0-38496A841CA2}" type="presOf" srcId="{769B5A31-72D3-4B70-99AA-E4DC55B2B4FC}" destId="{EBF3AB4F-5806-496B-8112-BECBFAAB968B}" srcOrd="0" destOrd="0" presId="urn:microsoft.com/office/officeart/2005/8/layout/vList5"/>
    <dgm:cxn modelId="{38730847-4985-43B9-A314-CB4A06BE8751}" srcId="{A0F64D0F-0586-4DF2-8738-8D338E65E79E}" destId="{769B5A31-72D3-4B70-99AA-E4DC55B2B4FC}" srcOrd="0" destOrd="0" parTransId="{A689270E-B337-4462-AA4E-F06F8637C9A6}" sibTransId="{A3AEC283-0564-4E26-8854-53FC55598655}"/>
    <dgm:cxn modelId="{7C812F9C-6984-457A-B34D-48FBD4ECAE4E}" srcId="{769B5A31-72D3-4B70-99AA-E4DC55B2B4FC}" destId="{30AE65C7-B6E7-4CB7-8EE6-7A20F242C2C9}" srcOrd="0" destOrd="0" parTransId="{FDAC443C-6346-4F0B-848F-7392F0382A58}" sibTransId="{0723768B-F012-41C0-89E7-100D5080E032}"/>
    <dgm:cxn modelId="{EB8A4CF7-99FE-4616-AF92-22581AD8199B}" type="presOf" srcId="{30AE65C7-B6E7-4CB7-8EE6-7A20F242C2C9}" destId="{0CA9CB20-B3C6-4594-BD76-10C5E2E254FF}" srcOrd="0" destOrd="0" presId="urn:microsoft.com/office/officeart/2005/8/layout/vList5"/>
    <dgm:cxn modelId="{ED4ACE47-D6AB-4F78-AA0A-BA18DF9DEF2B}" type="presOf" srcId="{A0F64D0F-0586-4DF2-8738-8D338E65E79E}" destId="{BCE732CD-AC8E-43E5-BC3B-D8CA2BBE55D1}" srcOrd="0" destOrd="0" presId="urn:microsoft.com/office/officeart/2005/8/layout/vList5"/>
    <dgm:cxn modelId="{04A572BF-3290-4521-AEFC-C3ADEA4F6573}" type="presParOf" srcId="{BCE732CD-AC8E-43E5-BC3B-D8CA2BBE55D1}" destId="{33DDC020-2C71-4F97-B506-C1F3943C87A5}" srcOrd="0" destOrd="0" presId="urn:microsoft.com/office/officeart/2005/8/layout/vList5"/>
    <dgm:cxn modelId="{7F1AB737-0E09-4689-8FF7-051FC0B18F7A}" type="presParOf" srcId="{33DDC020-2C71-4F97-B506-C1F3943C87A5}" destId="{EBF3AB4F-5806-496B-8112-BECBFAAB968B}" srcOrd="0" destOrd="0" presId="urn:microsoft.com/office/officeart/2005/8/layout/vList5"/>
    <dgm:cxn modelId="{076DB19E-0239-4926-99D6-2EB9CC2A69AF}" type="presParOf" srcId="{33DDC020-2C71-4F97-B506-C1F3943C87A5}" destId="{0CA9CB20-B3C6-4594-BD76-10C5E2E254FF}" srcOrd="1"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277463B8-5DD1-4510-8687-10B9ED97A3F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B9F617DE-2271-4C4D-BB56-46A75D3F53C3}">
      <dgm:prSet phldrT="[Текст]">
        <dgm:style>
          <a:lnRef idx="0">
            <a:schemeClr val="accent6"/>
          </a:lnRef>
          <a:fillRef idx="3">
            <a:schemeClr val="accent6"/>
          </a:fillRef>
          <a:effectRef idx="3">
            <a:schemeClr val="accent6"/>
          </a:effectRef>
          <a:fontRef idx="minor">
            <a:schemeClr val="lt1"/>
          </a:fontRef>
        </dgm:style>
      </dgm:prSet>
      <dgm:spPr/>
      <dgm:t>
        <a:bodyPr/>
        <a:lstStyle/>
        <a:p>
          <a:r>
            <a:rPr lang="ru-RU" dirty="0" smtClean="0"/>
            <a:t>С</a:t>
          </a:r>
          <a:endParaRPr lang="ru-RU" dirty="0"/>
        </a:p>
      </dgm:t>
    </dgm:pt>
    <dgm:pt modelId="{198B7F1A-152D-4D0C-B08F-E9E89D3CFECD}" type="parTrans" cxnId="{30A5326D-6B51-4D7E-8E69-333843483267}">
      <dgm:prSet/>
      <dgm:spPr/>
      <dgm:t>
        <a:bodyPr/>
        <a:lstStyle/>
        <a:p>
          <a:endParaRPr lang="ru-RU"/>
        </a:p>
      </dgm:t>
    </dgm:pt>
    <dgm:pt modelId="{014E5A30-16B2-44D0-9466-EDAEEB873A7F}" type="sibTrans" cxnId="{30A5326D-6B51-4D7E-8E69-333843483267}">
      <dgm:prSet/>
      <dgm:spPr/>
      <dgm:t>
        <a:bodyPr/>
        <a:lstStyle/>
        <a:p>
          <a:endParaRPr lang="ru-RU"/>
        </a:p>
      </dgm:t>
    </dgm:pt>
    <dgm:pt modelId="{45352289-BF31-48CD-AE91-2D398B72ACF0}">
      <dgm:prSet phldrT="[Текст]" custT="1">
        <dgm:style>
          <a:lnRef idx="1">
            <a:schemeClr val="accent1"/>
          </a:lnRef>
          <a:fillRef idx="3">
            <a:schemeClr val="accent1"/>
          </a:fillRef>
          <a:effectRef idx="2">
            <a:schemeClr val="accent1"/>
          </a:effectRef>
          <a:fontRef idx="minor">
            <a:schemeClr val="lt1"/>
          </a:fontRef>
        </dgm:style>
      </dgm:prSet>
      <dgm:spPr/>
      <dgm:t>
        <a:bodyPr/>
        <a:lstStyle/>
        <a:p>
          <a:r>
            <a:rPr lang="ru-RU" sz="1600" dirty="0" smtClean="0">
              <a:solidFill>
                <a:schemeClr val="bg1"/>
              </a:solidFill>
            </a:rPr>
            <a:t>Холера</a:t>
          </a:r>
          <a:endParaRPr lang="ru-RU" sz="1600" dirty="0">
            <a:solidFill>
              <a:schemeClr val="bg1"/>
            </a:solidFill>
          </a:endParaRPr>
        </a:p>
      </dgm:t>
    </dgm:pt>
    <dgm:pt modelId="{47ECEB35-B3AE-4D3E-A299-415E8B783C36}" type="sibTrans" cxnId="{B7F0A421-1025-4E89-9855-D2F7FAAAC7C6}">
      <dgm:prSet/>
      <dgm:spPr/>
      <dgm:t>
        <a:bodyPr/>
        <a:lstStyle/>
        <a:p>
          <a:endParaRPr lang="ru-RU"/>
        </a:p>
      </dgm:t>
    </dgm:pt>
    <dgm:pt modelId="{DABD617B-7AC8-4CC8-98A0-7E89B3C519F7}" type="parTrans" cxnId="{B7F0A421-1025-4E89-9855-D2F7FAAAC7C6}">
      <dgm:prSet/>
      <dgm:spPr/>
      <dgm:t>
        <a:bodyPr/>
        <a:lstStyle/>
        <a:p>
          <a:endParaRPr lang="ru-RU"/>
        </a:p>
      </dgm:t>
    </dgm:pt>
    <dgm:pt modelId="{51D514A2-08CE-4314-BFDC-DBA196454256}" type="pres">
      <dgm:prSet presAssocID="{277463B8-5DD1-4510-8687-10B9ED97A3FC}" presName="Name0" presStyleCnt="0">
        <dgm:presLayoutVars>
          <dgm:dir/>
          <dgm:animLvl val="lvl"/>
          <dgm:resizeHandles val="exact"/>
        </dgm:presLayoutVars>
      </dgm:prSet>
      <dgm:spPr/>
      <dgm:t>
        <a:bodyPr/>
        <a:lstStyle/>
        <a:p>
          <a:endParaRPr lang="ru-RU"/>
        </a:p>
      </dgm:t>
    </dgm:pt>
    <dgm:pt modelId="{766C0819-2BAD-4247-9507-B3D2AA3DC0A3}" type="pres">
      <dgm:prSet presAssocID="{B9F617DE-2271-4C4D-BB56-46A75D3F53C3}" presName="linNode" presStyleCnt="0"/>
      <dgm:spPr/>
    </dgm:pt>
    <dgm:pt modelId="{C9A879BE-5BA0-41A9-82DA-BF78194C1C79}" type="pres">
      <dgm:prSet presAssocID="{B9F617DE-2271-4C4D-BB56-46A75D3F53C3}" presName="parentText" presStyleLbl="node1" presStyleIdx="0" presStyleCnt="1">
        <dgm:presLayoutVars>
          <dgm:chMax val="1"/>
          <dgm:bulletEnabled val="1"/>
        </dgm:presLayoutVars>
      </dgm:prSet>
      <dgm:spPr/>
      <dgm:t>
        <a:bodyPr/>
        <a:lstStyle/>
        <a:p>
          <a:endParaRPr lang="ru-RU"/>
        </a:p>
      </dgm:t>
    </dgm:pt>
    <dgm:pt modelId="{42BA213C-C602-4AE0-9FC9-5E07C8AABFAB}" type="pres">
      <dgm:prSet presAssocID="{B9F617DE-2271-4C4D-BB56-46A75D3F53C3}" presName="descendantText" presStyleLbl="alignAccFollowNode1" presStyleIdx="0" presStyleCnt="1">
        <dgm:presLayoutVars>
          <dgm:bulletEnabled val="1"/>
        </dgm:presLayoutVars>
      </dgm:prSet>
      <dgm:spPr/>
      <dgm:t>
        <a:bodyPr/>
        <a:lstStyle/>
        <a:p>
          <a:endParaRPr lang="ru-RU"/>
        </a:p>
      </dgm:t>
    </dgm:pt>
  </dgm:ptLst>
  <dgm:cxnLst>
    <dgm:cxn modelId="{30A5326D-6B51-4D7E-8E69-333843483267}" srcId="{277463B8-5DD1-4510-8687-10B9ED97A3FC}" destId="{B9F617DE-2271-4C4D-BB56-46A75D3F53C3}" srcOrd="0" destOrd="0" parTransId="{198B7F1A-152D-4D0C-B08F-E9E89D3CFECD}" sibTransId="{014E5A30-16B2-44D0-9466-EDAEEB873A7F}"/>
    <dgm:cxn modelId="{7035AE82-C890-477F-B76A-01CBAE19FF44}" type="presOf" srcId="{277463B8-5DD1-4510-8687-10B9ED97A3FC}" destId="{51D514A2-08CE-4314-BFDC-DBA196454256}" srcOrd="0" destOrd="0" presId="urn:microsoft.com/office/officeart/2005/8/layout/vList5"/>
    <dgm:cxn modelId="{B7F0A421-1025-4E89-9855-D2F7FAAAC7C6}" srcId="{B9F617DE-2271-4C4D-BB56-46A75D3F53C3}" destId="{45352289-BF31-48CD-AE91-2D398B72ACF0}" srcOrd="0" destOrd="0" parTransId="{DABD617B-7AC8-4CC8-98A0-7E89B3C519F7}" sibTransId="{47ECEB35-B3AE-4D3E-A299-415E8B783C36}"/>
    <dgm:cxn modelId="{80B979AB-7BCC-4869-A8C8-B72BF9E35A69}" type="presOf" srcId="{45352289-BF31-48CD-AE91-2D398B72ACF0}" destId="{42BA213C-C602-4AE0-9FC9-5E07C8AABFAB}" srcOrd="0" destOrd="0" presId="urn:microsoft.com/office/officeart/2005/8/layout/vList5"/>
    <dgm:cxn modelId="{A5F7F07B-9234-49A6-968B-997AC36CF87E}" type="presOf" srcId="{B9F617DE-2271-4C4D-BB56-46A75D3F53C3}" destId="{C9A879BE-5BA0-41A9-82DA-BF78194C1C79}" srcOrd="0" destOrd="0" presId="urn:microsoft.com/office/officeart/2005/8/layout/vList5"/>
    <dgm:cxn modelId="{67948B14-FBA1-4D48-8897-369EE14A7248}" type="presParOf" srcId="{51D514A2-08CE-4314-BFDC-DBA196454256}" destId="{766C0819-2BAD-4247-9507-B3D2AA3DC0A3}" srcOrd="0" destOrd="0" presId="urn:microsoft.com/office/officeart/2005/8/layout/vList5"/>
    <dgm:cxn modelId="{0F1C5BCB-D681-4FAE-A40F-56D31D03C905}" type="presParOf" srcId="{766C0819-2BAD-4247-9507-B3D2AA3DC0A3}" destId="{C9A879BE-5BA0-41A9-82DA-BF78194C1C79}" srcOrd="0" destOrd="0" presId="urn:microsoft.com/office/officeart/2005/8/layout/vList5"/>
    <dgm:cxn modelId="{B55700F4-95C0-4C66-AA10-8B6DDDFE6F94}" type="presParOf" srcId="{766C0819-2BAD-4247-9507-B3D2AA3DC0A3}" destId="{42BA213C-C602-4AE0-9FC9-5E07C8AABFAB}" srcOrd="1" destOrd="0" presId="urn:microsoft.com/office/officeart/2005/8/layout/vList5"/>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6B6D5789-B4A5-4FDA-89DE-B10E06CDCD6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536E4DC8-9D56-4704-8F29-B12C11AB158D}">
      <dgm:prSet phldrT="[Текст]">
        <dgm:style>
          <a:lnRef idx="0">
            <a:schemeClr val="accent6"/>
          </a:lnRef>
          <a:fillRef idx="3">
            <a:schemeClr val="accent6"/>
          </a:fillRef>
          <a:effectRef idx="3">
            <a:schemeClr val="accent6"/>
          </a:effectRef>
          <a:fontRef idx="minor">
            <a:schemeClr val="lt1"/>
          </a:fontRef>
        </dgm:style>
      </dgm:prSet>
      <dgm:spPr/>
      <dgm:t>
        <a:bodyPr/>
        <a:lstStyle/>
        <a:p>
          <a:r>
            <a:rPr lang="en-US" dirty="0" smtClean="0"/>
            <a:t>D</a:t>
          </a:r>
          <a:endParaRPr lang="ru-RU" dirty="0"/>
        </a:p>
      </dgm:t>
    </dgm:pt>
    <dgm:pt modelId="{EF62CCBE-9046-459A-9BBD-F04B98F4C924}" type="parTrans" cxnId="{902F2DA9-099F-464B-A8C6-D562FD3B31C4}">
      <dgm:prSet/>
      <dgm:spPr/>
      <dgm:t>
        <a:bodyPr/>
        <a:lstStyle/>
        <a:p>
          <a:endParaRPr lang="ru-RU"/>
        </a:p>
      </dgm:t>
    </dgm:pt>
    <dgm:pt modelId="{2228D678-E0C1-4497-9B3B-1E559F9617E4}" type="sibTrans" cxnId="{902F2DA9-099F-464B-A8C6-D562FD3B31C4}">
      <dgm:prSet/>
      <dgm:spPr/>
      <dgm:t>
        <a:bodyPr/>
        <a:lstStyle/>
        <a:p>
          <a:endParaRPr lang="ru-RU"/>
        </a:p>
      </dgm:t>
    </dgm:pt>
    <dgm:pt modelId="{9B45F162-E2F3-4688-AB62-483A286C514C}">
      <dgm:prSet phldrT="[Текст]" custT="1">
        <dgm:style>
          <a:lnRef idx="1">
            <a:schemeClr val="accent1"/>
          </a:lnRef>
          <a:fillRef idx="3">
            <a:schemeClr val="accent1"/>
          </a:fillRef>
          <a:effectRef idx="2">
            <a:schemeClr val="accent1"/>
          </a:effectRef>
          <a:fontRef idx="minor">
            <a:schemeClr val="lt1"/>
          </a:fontRef>
        </dgm:style>
      </dgm:prSet>
      <dgm:spPr/>
      <dgm:t>
        <a:bodyPr/>
        <a:lstStyle/>
        <a:p>
          <a:r>
            <a:rPr lang="ru-RU" sz="1600" dirty="0" smtClean="0">
              <a:solidFill>
                <a:schemeClr val="bg1"/>
              </a:solidFill>
            </a:rPr>
            <a:t>Ботулизм</a:t>
          </a:r>
          <a:endParaRPr lang="ru-RU" sz="1600" dirty="0">
            <a:solidFill>
              <a:schemeClr val="bg1"/>
            </a:solidFill>
          </a:endParaRPr>
        </a:p>
      </dgm:t>
    </dgm:pt>
    <dgm:pt modelId="{5FB7ACA8-B1D3-463F-B8A6-2A5AFB497EF5}" type="parTrans" cxnId="{59906B1A-E91F-42A0-9225-F104193E822A}">
      <dgm:prSet/>
      <dgm:spPr/>
      <dgm:t>
        <a:bodyPr/>
        <a:lstStyle/>
        <a:p>
          <a:endParaRPr lang="ru-RU"/>
        </a:p>
      </dgm:t>
    </dgm:pt>
    <dgm:pt modelId="{08B3DF2F-0F1A-43EC-AE91-61DAE41A40FF}" type="sibTrans" cxnId="{59906B1A-E91F-42A0-9225-F104193E822A}">
      <dgm:prSet/>
      <dgm:spPr/>
      <dgm:t>
        <a:bodyPr/>
        <a:lstStyle/>
        <a:p>
          <a:endParaRPr lang="ru-RU"/>
        </a:p>
      </dgm:t>
    </dgm:pt>
    <dgm:pt modelId="{8C08A02D-13E3-4E1A-9337-2A4977476EE2}" type="pres">
      <dgm:prSet presAssocID="{6B6D5789-B4A5-4FDA-89DE-B10E06CDCD6C}" presName="Name0" presStyleCnt="0">
        <dgm:presLayoutVars>
          <dgm:dir/>
          <dgm:animLvl val="lvl"/>
          <dgm:resizeHandles val="exact"/>
        </dgm:presLayoutVars>
      </dgm:prSet>
      <dgm:spPr/>
      <dgm:t>
        <a:bodyPr/>
        <a:lstStyle/>
        <a:p>
          <a:endParaRPr lang="ru-RU"/>
        </a:p>
      </dgm:t>
    </dgm:pt>
    <dgm:pt modelId="{4E678CC5-BEF7-4BC7-A8BB-98F88663FDF3}" type="pres">
      <dgm:prSet presAssocID="{536E4DC8-9D56-4704-8F29-B12C11AB158D}" presName="linNode" presStyleCnt="0"/>
      <dgm:spPr/>
    </dgm:pt>
    <dgm:pt modelId="{96EF1173-9CD5-447F-8BA2-EF6A86A6B917}" type="pres">
      <dgm:prSet presAssocID="{536E4DC8-9D56-4704-8F29-B12C11AB158D}" presName="parentText" presStyleLbl="node1" presStyleIdx="0" presStyleCnt="1">
        <dgm:presLayoutVars>
          <dgm:chMax val="1"/>
          <dgm:bulletEnabled val="1"/>
        </dgm:presLayoutVars>
      </dgm:prSet>
      <dgm:spPr/>
      <dgm:t>
        <a:bodyPr/>
        <a:lstStyle/>
        <a:p>
          <a:endParaRPr lang="ru-RU"/>
        </a:p>
      </dgm:t>
    </dgm:pt>
    <dgm:pt modelId="{E56F1066-2374-4A5A-A378-81E7C4C63ED5}" type="pres">
      <dgm:prSet presAssocID="{536E4DC8-9D56-4704-8F29-B12C11AB158D}" presName="descendantText" presStyleLbl="alignAccFollowNode1" presStyleIdx="0" presStyleCnt="1">
        <dgm:presLayoutVars>
          <dgm:bulletEnabled val="1"/>
        </dgm:presLayoutVars>
      </dgm:prSet>
      <dgm:spPr/>
      <dgm:t>
        <a:bodyPr/>
        <a:lstStyle/>
        <a:p>
          <a:endParaRPr lang="ru-RU"/>
        </a:p>
      </dgm:t>
    </dgm:pt>
  </dgm:ptLst>
  <dgm:cxnLst>
    <dgm:cxn modelId="{02E08C67-A68C-4AEB-B9AF-B92E1B648B69}" type="presOf" srcId="{6B6D5789-B4A5-4FDA-89DE-B10E06CDCD6C}" destId="{8C08A02D-13E3-4E1A-9337-2A4977476EE2}" srcOrd="0" destOrd="0" presId="urn:microsoft.com/office/officeart/2005/8/layout/vList5"/>
    <dgm:cxn modelId="{59906B1A-E91F-42A0-9225-F104193E822A}" srcId="{536E4DC8-9D56-4704-8F29-B12C11AB158D}" destId="{9B45F162-E2F3-4688-AB62-483A286C514C}" srcOrd="0" destOrd="0" parTransId="{5FB7ACA8-B1D3-463F-B8A6-2A5AFB497EF5}" sibTransId="{08B3DF2F-0F1A-43EC-AE91-61DAE41A40FF}"/>
    <dgm:cxn modelId="{8DCD8133-8505-4EBC-9ABF-F4CC208969F5}" type="presOf" srcId="{9B45F162-E2F3-4688-AB62-483A286C514C}" destId="{E56F1066-2374-4A5A-A378-81E7C4C63ED5}" srcOrd="0" destOrd="0" presId="urn:microsoft.com/office/officeart/2005/8/layout/vList5"/>
    <dgm:cxn modelId="{144AB923-4967-479C-8A68-A0F26A6E2104}" type="presOf" srcId="{536E4DC8-9D56-4704-8F29-B12C11AB158D}" destId="{96EF1173-9CD5-447F-8BA2-EF6A86A6B917}" srcOrd="0" destOrd="0" presId="urn:microsoft.com/office/officeart/2005/8/layout/vList5"/>
    <dgm:cxn modelId="{902F2DA9-099F-464B-A8C6-D562FD3B31C4}" srcId="{6B6D5789-B4A5-4FDA-89DE-B10E06CDCD6C}" destId="{536E4DC8-9D56-4704-8F29-B12C11AB158D}" srcOrd="0" destOrd="0" parTransId="{EF62CCBE-9046-459A-9BBD-F04B98F4C924}" sibTransId="{2228D678-E0C1-4497-9B3B-1E559F9617E4}"/>
    <dgm:cxn modelId="{8DC9490E-5EC3-44C7-BC57-0D4D6B9170E5}" type="presParOf" srcId="{8C08A02D-13E3-4E1A-9337-2A4977476EE2}" destId="{4E678CC5-BEF7-4BC7-A8BB-98F88663FDF3}" srcOrd="0" destOrd="0" presId="urn:microsoft.com/office/officeart/2005/8/layout/vList5"/>
    <dgm:cxn modelId="{8326B0A4-2F4A-48FB-A2C8-DB8D6C64324F}" type="presParOf" srcId="{4E678CC5-BEF7-4BC7-A8BB-98F88663FDF3}" destId="{96EF1173-9CD5-447F-8BA2-EF6A86A6B917}" srcOrd="0" destOrd="0" presId="urn:microsoft.com/office/officeart/2005/8/layout/vList5"/>
    <dgm:cxn modelId="{CC23F930-4EDD-430E-B3FF-6ECB06D29CB7}" type="presParOf" srcId="{4E678CC5-BEF7-4BC7-A8BB-98F88663FDF3}" destId="{E56F1066-2374-4A5A-A378-81E7C4C63ED5}" srcOrd="1" destOrd="0" presId="urn:microsoft.com/office/officeart/2005/8/layout/vList5"/>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94E4153-8251-4464-8253-F92459D4269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AC22ED52-5E26-40DE-82E0-CD9AD72D9EA8}">
      <dgm:prSet phldrT="[Текст]">
        <dgm:style>
          <a:lnRef idx="0">
            <a:schemeClr val="accent6"/>
          </a:lnRef>
          <a:fillRef idx="3">
            <a:schemeClr val="accent6"/>
          </a:fillRef>
          <a:effectRef idx="3">
            <a:schemeClr val="accent6"/>
          </a:effectRef>
          <a:fontRef idx="minor">
            <a:schemeClr val="lt1"/>
          </a:fontRef>
        </dgm:style>
      </dgm:prSet>
      <dgm:spPr/>
      <dgm:t>
        <a:bodyPr/>
        <a:lstStyle/>
        <a:p>
          <a:r>
            <a:rPr lang="ru-RU" dirty="0" smtClean="0"/>
            <a:t>А</a:t>
          </a:r>
          <a:endParaRPr lang="ru-RU" dirty="0"/>
        </a:p>
      </dgm:t>
    </dgm:pt>
    <dgm:pt modelId="{6135ACEF-3B86-4E2F-95A8-B2220B022826}" type="parTrans" cxnId="{4FBC81DF-9336-49C8-B158-49D8AAD1E224}">
      <dgm:prSet/>
      <dgm:spPr/>
      <dgm:t>
        <a:bodyPr/>
        <a:lstStyle/>
        <a:p>
          <a:endParaRPr lang="ru-RU"/>
        </a:p>
      </dgm:t>
    </dgm:pt>
    <dgm:pt modelId="{308AB8D1-C327-4D0E-8B60-F023E86E8AF3}" type="sibTrans" cxnId="{4FBC81DF-9336-49C8-B158-49D8AAD1E224}">
      <dgm:prSet/>
      <dgm:spPr/>
      <dgm:t>
        <a:bodyPr/>
        <a:lstStyle/>
        <a:p>
          <a:endParaRPr lang="ru-RU"/>
        </a:p>
      </dgm:t>
    </dgm:pt>
    <dgm:pt modelId="{C8949FC3-5FF9-4D46-827C-AD8DF9BCC2E2}">
      <dgm:prSet phldrT="[Текст]" custT="1">
        <dgm:style>
          <a:lnRef idx="1">
            <a:schemeClr val="accent1"/>
          </a:lnRef>
          <a:fillRef idx="3">
            <a:schemeClr val="accent1"/>
          </a:fillRef>
          <a:effectRef idx="2">
            <a:schemeClr val="accent1"/>
          </a:effectRef>
          <a:fontRef idx="minor">
            <a:schemeClr val="lt1"/>
          </a:fontRef>
        </dgm:style>
      </dgm:prSet>
      <dgm:spPr/>
      <dgm:t>
        <a:bodyPr/>
        <a:lstStyle/>
        <a:p>
          <a:r>
            <a:rPr lang="ru-RU" sz="1800" dirty="0" smtClean="0">
              <a:solidFill>
                <a:schemeClr val="bg1"/>
              </a:solidFill>
            </a:rPr>
            <a:t>Чтобы умело использовать свои возможности</a:t>
          </a:r>
          <a:endParaRPr lang="ru-RU" sz="1800" dirty="0">
            <a:solidFill>
              <a:schemeClr val="bg1"/>
            </a:solidFill>
          </a:endParaRPr>
        </a:p>
      </dgm:t>
    </dgm:pt>
    <dgm:pt modelId="{CB052472-F45E-4E29-A458-580E82EC1BAB}" type="parTrans" cxnId="{A5873F06-04CB-47ED-9035-583908B4A5A5}">
      <dgm:prSet/>
      <dgm:spPr/>
      <dgm:t>
        <a:bodyPr/>
        <a:lstStyle/>
        <a:p>
          <a:endParaRPr lang="ru-RU"/>
        </a:p>
      </dgm:t>
    </dgm:pt>
    <dgm:pt modelId="{F99CF77A-982C-47A0-A07C-83E838C4AEAF}" type="sibTrans" cxnId="{A5873F06-04CB-47ED-9035-583908B4A5A5}">
      <dgm:prSet/>
      <dgm:spPr/>
      <dgm:t>
        <a:bodyPr/>
        <a:lstStyle/>
        <a:p>
          <a:endParaRPr lang="ru-RU"/>
        </a:p>
      </dgm:t>
    </dgm:pt>
    <dgm:pt modelId="{DCE9E310-AA3C-4407-94BC-AE3E289C06C0}" type="pres">
      <dgm:prSet presAssocID="{D94E4153-8251-4464-8253-F92459D4269B}" presName="Name0" presStyleCnt="0">
        <dgm:presLayoutVars>
          <dgm:dir/>
          <dgm:animLvl val="lvl"/>
          <dgm:resizeHandles val="exact"/>
        </dgm:presLayoutVars>
      </dgm:prSet>
      <dgm:spPr/>
      <dgm:t>
        <a:bodyPr/>
        <a:lstStyle/>
        <a:p>
          <a:endParaRPr lang="ru-RU"/>
        </a:p>
      </dgm:t>
    </dgm:pt>
    <dgm:pt modelId="{851481DA-CCA1-49FE-B276-CBCDB753C234}" type="pres">
      <dgm:prSet presAssocID="{AC22ED52-5E26-40DE-82E0-CD9AD72D9EA8}" presName="linNode" presStyleCnt="0"/>
      <dgm:spPr/>
    </dgm:pt>
    <dgm:pt modelId="{FB7F7CD4-ABB2-4A21-926E-D76B7131C0B3}" type="pres">
      <dgm:prSet presAssocID="{AC22ED52-5E26-40DE-82E0-CD9AD72D9EA8}" presName="parentText" presStyleLbl="node1" presStyleIdx="0" presStyleCnt="1" custLinFactNeighborX="-735" custLinFactNeighborY="-151">
        <dgm:presLayoutVars>
          <dgm:chMax val="1"/>
          <dgm:bulletEnabled val="1"/>
        </dgm:presLayoutVars>
      </dgm:prSet>
      <dgm:spPr/>
      <dgm:t>
        <a:bodyPr/>
        <a:lstStyle/>
        <a:p>
          <a:endParaRPr lang="ru-RU"/>
        </a:p>
      </dgm:t>
    </dgm:pt>
    <dgm:pt modelId="{1B4110E8-4FBE-4F3F-BF3E-8B164D9C19B1}" type="pres">
      <dgm:prSet presAssocID="{AC22ED52-5E26-40DE-82E0-CD9AD72D9EA8}" presName="descendantText" presStyleLbl="alignAccFollowNode1" presStyleIdx="0" presStyleCnt="1">
        <dgm:presLayoutVars>
          <dgm:bulletEnabled val="1"/>
        </dgm:presLayoutVars>
      </dgm:prSet>
      <dgm:spPr/>
      <dgm:t>
        <a:bodyPr/>
        <a:lstStyle/>
        <a:p>
          <a:endParaRPr lang="ru-RU"/>
        </a:p>
      </dgm:t>
    </dgm:pt>
  </dgm:ptLst>
  <dgm:cxnLst>
    <dgm:cxn modelId="{A5873F06-04CB-47ED-9035-583908B4A5A5}" srcId="{AC22ED52-5E26-40DE-82E0-CD9AD72D9EA8}" destId="{C8949FC3-5FF9-4D46-827C-AD8DF9BCC2E2}" srcOrd="0" destOrd="0" parTransId="{CB052472-F45E-4E29-A458-580E82EC1BAB}" sibTransId="{F99CF77A-982C-47A0-A07C-83E838C4AEAF}"/>
    <dgm:cxn modelId="{EB606373-FAC7-487E-9117-0BAEDEF36E14}" type="presOf" srcId="{C8949FC3-5FF9-4D46-827C-AD8DF9BCC2E2}" destId="{1B4110E8-4FBE-4F3F-BF3E-8B164D9C19B1}" srcOrd="0" destOrd="0" presId="urn:microsoft.com/office/officeart/2005/8/layout/vList5"/>
    <dgm:cxn modelId="{B14CBCAE-46DD-4730-802B-471A9EDC5FB6}" type="presOf" srcId="{D94E4153-8251-4464-8253-F92459D4269B}" destId="{DCE9E310-AA3C-4407-94BC-AE3E289C06C0}" srcOrd="0" destOrd="0" presId="urn:microsoft.com/office/officeart/2005/8/layout/vList5"/>
    <dgm:cxn modelId="{4FBC81DF-9336-49C8-B158-49D8AAD1E224}" srcId="{D94E4153-8251-4464-8253-F92459D4269B}" destId="{AC22ED52-5E26-40DE-82E0-CD9AD72D9EA8}" srcOrd="0" destOrd="0" parTransId="{6135ACEF-3B86-4E2F-95A8-B2220B022826}" sibTransId="{308AB8D1-C327-4D0E-8B60-F023E86E8AF3}"/>
    <dgm:cxn modelId="{AC2297E1-8FE4-48F9-9EF7-96AB99CE9C0A}" type="presOf" srcId="{AC22ED52-5E26-40DE-82E0-CD9AD72D9EA8}" destId="{FB7F7CD4-ABB2-4A21-926E-D76B7131C0B3}" srcOrd="0" destOrd="0" presId="urn:microsoft.com/office/officeart/2005/8/layout/vList5"/>
    <dgm:cxn modelId="{D3800C13-7DB4-4108-A1AF-CA59A3F1BDAD}" type="presParOf" srcId="{DCE9E310-AA3C-4407-94BC-AE3E289C06C0}" destId="{851481DA-CCA1-49FE-B276-CBCDB753C234}" srcOrd="0" destOrd="0" presId="urn:microsoft.com/office/officeart/2005/8/layout/vList5"/>
    <dgm:cxn modelId="{48D5F425-0DE9-409D-8BB8-8F38BEFD2A23}" type="presParOf" srcId="{851481DA-CCA1-49FE-B276-CBCDB753C234}" destId="{FB7F7CD4-ABB2-4A21-926E-D76B7131C0B3}" srcOrd="0" destOrd="0" presId="urn:microsoft.com/office/officeart/2005/8/layout/vList5"/>
    <dgm:cxn modelId="{81CC70D6-D84C-4DE9-A702-78918B2A3D10}" type="presParOf" srcId="{851481DA-CCA1-49FE-B276-CBCDB753C234}" destId="{1B4110E8-4FBE-4F3F-BF3E-8B164D9C19B1}"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DC6A8D6C-B649-46A9-8587-6D01EFA8B6D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C1362453-C62B-463B-ADCF-EE8D3CC91435}">
      <dgm:prSet phldrT="[Текст]">
        <dgm:style>
          <a:lnRef idx="0">
            <a:schemeClr val="accent6"/>
          </a:lnRef>
          <a:fillRef idx="3">
            <a:schemeClr val="accent6"/>
          </a:fillRef>
          <a:effectRef idx="3">
            <a:schemeClr val="accent6"/>
          </a:effectRef>
          <a:fontRef idx="minor">
            <a:schemeClr val="lt1"/>
          </a:fontRef>
        </dgm:style>
      </dgm:prSet>
      <dgm:spPr/>
      <dgm:t>
        <a:bodyPr/>
        <a:lstStyle/>
        <a:p>
          <a:r>
            <a:rPr lang="en-US" dirty="0" smtClean="0"/>
            <a:t>E</a:t>
          </a:r>
          <a:endParaRPr lang="ru-RU" dirty="0"/>
        </a:p>
      </dgm:t>
    </dgm:pt>
    <dgm:pt modelId="{813A3A22-238A-463A-99FE-601F68031251}" type="parTrans" cxnId="{02145AD1-3B17-43EE-BCE4-87A9B97CDB80}">
      <dgm:prSet/>
      <dgm:spPr/>
      <dgm:t>
        <a:bodyPr/>
        <a:lstStyle/>
        <a:p>
          <a:endParaRPr lang="ru-RU"/>
        </a:p>
      </dgm:t>
    </dgm:pt>
    <dgm:pt modelId="{D33C181E-2AA8-4540-9A58-E6B939A7A29E}" type="sibTrans" cxnId="{02145AD1-3B17-43EE-BCE4-87A9B97CDB80}">
      <dgm:prSet/>
      <dgm:spPr/>
      <dgm:t>
        <a:bodyPr/>
        <a:lstStyle/>
        <a:p>
          <a:endParaRPr lang="ru-RU"/>
        </a:p>
      </dgm:t>
    </dgm:pt>
    <dgm:pt modelId="{EAAA0D2B-9FD1-42DD-BE60-44682A09BF8C}">
      <dgm:prSet phldrT="[Текст]" custT="1">
        <dgm:style>
          <a:lnRef idx="1">
            <a:schemeClr val="accent1"/>
          </a:lnRef>
          <a:fillRef idx="3">
            <a:schemeClr val="accent1"/>
          </a:fillRef>
          <a:effectRef idx="2">
            <a:schemeClr val="accent1"/>
          </a:effectRef>
          <a:fontRef idx="minor">
            <a:schemeClr val="lt1"/>
          </a:fontRef>
        </dgm:style>
      </dgm:prSet>
      <dgm:spPr/>
      <dgm:t>
        <a:bodyPr/>
        <a:lstStyle/>
        <a:p>
          <a:r>
            <a:rPr lang="ru-RU" sz="1600" dirty="0" smtClean="0">
              <a:solidFill>
                <a:schemeClr val="bg1"/>
              </a:solidFill>
            </a:rPr>
            <a:t>Ангина</a:t>
          </a:r>
          <a:endParaRPr lang="ru-RU" sz="1600" dirty="0">
            <a:solidFill>
              <a:schemeClr val="bg1"/>
            </a:solidFill>
          </a:endParaRPr>
        </a:p>
      </dgm:t>
    </dgm:pt>
    <dgm:pt modelId="{691996A0-B5CA-4CF9-BEB4-7629E3FBD27B}" type="parTrans" cxnId="{E847F86E-51F7-4352-9327-5347A289ABCD}">
      <dgm:prSet/>
      <dgm:spPr/>
      <dgm:t>
        <a:bodyPr/>
        <a:lstStyle/>
        <a:p>
          <a:endParaRPr lang="ru-RU"/>
        </a:p>
      </dgm:t>
    </dgm:pt>
    <dgm:pt modelId="{7308FD4E-74FC-432D-A9BF-59C69339A5F1}" type="sibTrans" cxnId="{E847F86E-51F7-4352-9327-5347A289ABCD}">
      <dgm:prSet/>
      <dgm:spPr/>
      <dgm:t>
        <a:bodyPr/>
        <a:lstStyle/>
        <a:p>
          <a:endParaRPr lang="ru-RU"/>
        </a:p>
      </dgm:t>
    </dgm:pt>
    <dgm:pt modelId="{D84A2DEF-3A33-4172-AD4E-ED4BE938BD0F}" type="pres">
      <dgm:prSet presAssocID="{DC6A8D6C-B649-46A9-8587-6D01EFA8B6D7}" presName="Name0" presStyleCnt="0">
        <dgm:presLayoutVars>
          <dgm:dir/>
          <dgm:animLvl val="lvl"/>
          <dgm:resizeHandles val="exact"/>
        </dgm:presLayoutVars>
      </dgm:prSet>
      <dgm:spPr/>
      <dgm:t>
        <a:bodyPr/>
        <a:lstStyle/>
        <a:p>
          <a:endParaRPr lang="ru-RU"/>
        </a:p>
      </dgm:t>
    </dgm:pt>
    <dgm:pt modelId="{7FC68CE7-2DA1-40B6-9252-5854CD6EBCAB}" type="pres">
      <dgm:prSet presAssocID="{C1362453-C62B-463B-ADCF-EE8D3CC91435}" presName="linNode" presStyleCnt="0"/>
      <dgm:spPr/>
    </dgm:pt>
    <dgm:pt modelId="{7B27932D-7F06-4A00-9C63-F7AC076CDEBF}" type="pres">
      <dgm:prSet presAssocID="{C1362453-C62B-463B-ADCF-EE8D3CC91435}" presName="parentText" presStyleLbl="node1" presStyleIdx="0" presStyleCnt="1">
        <dgm:presLayoutVars>
          <dgm:chMax val="1"/>
          <dgm:bulletEnabled val="1"/>
        </dgm:presLayoutVars>
      </dgm:prSet>
      <dgm:spPr/>
      <dgm:t>
        <a:bodyPr/>
        <a:lstStyle/>
        <a:p>
          <a:endParaRPr lang="ru-RU"/>
        </a:p>
      </dgm:t>
    </dgm:pt>
    <dgm:pt modelId="{ACED5266-1AC3-41AA-95A8-199021EA6BF4}" type="pres">
      <dgm:prSet presAssocID="{C1362453-C62B-463B-ADCF-EE8D3CC91435}" presName="descendantText" presStyleLbl="alignAccFollowNode1" presStyleIdx="0" presStyleCnt="1">
        <dgm:presLayoutVars>
          <dgm:bulletEnabled val="1"/>
        </dgm:presLayoutVars>
      </dgm:prSet>
      <dgm:spPr/>
      <dgm:t>
        <a:bodyPr/>
        <a:lstStyle/>
        <a:p>
          <a:endParaRPr lang="ru-RU"/>
        </a:p>
      </dgm:t>
    </dgm:pt>
  </dgm:ptLst>
  <dgm:cxnLst>
    <dgm:cxn modelId="{02145AD1-3B17-43EE-BCE4-87A9B97CDB80}" srcId="{DC6A8D6C-B649-46A9-8587-6D01EFA8B6D7}" destId="{C1362453-C62B-463B-ADCF-EE8D3CC91435}" srcOrd="0" destOrd="0" parTransId="{813A3A22-238A-463A-99FE-601F68031251}" sibTransId="{D33C181E-2AA8-4540-9A58-E6B939A7A29E}"/>
    <dgm:cxn modelId="{87E6ECC2-8866-462D-B708-D03BB496034A}" type="presOf" srcId="{DC6A8D6C-B649-46A9-8587-6D01EFA8B6D7}" destId="{D84A2DEF-3A33-4172-AD4E-ED4BE938BD0F}" srcOrd="0" destOrd="0" presId="urn:microsoft.com/office/officeart/2005/8/layout/vList5"/>
    <dgm:cxn modelId="{E847F86E-51F7-4352-9327-5347A289ABCD}" srcId="{C1362453-C62B-463B-ADCF-EE8D3CC91435}" destId="{EAAA0D2B-9FD1-42DD-BE60-44682A09BF8C}" srcOrd="0" destOrd="0" parTransId="{691996A0-B5CA-4CF9-BEB4-7629E3FBD27B}" sibTransId="{7308FD4E-74FC-432D-A9BF-59C69339A5F1}"/>
    <dgm:cxn modelId="{87018D36-4CEE-499C-8B41-37BDCE70329F}" type="presOf" srcId="{EAAA0D2B-9FD1-42DD-BE60-44682A09BF8C}" destId="{ACED5266-1AC3-41AA-95A8-199021EA6BF4}" srcOrd="0" destOrd="0" presId="urn:microsoft.com/office/officeart/2005/8/layout/vList5"/>
    <dgm:cxn modelId="{130B4551-86C3-40D9-AD7F-DF783AFA42EA}" type="presOf" srcId="{C1362453-C62B-463B-ADCF-EE8D3CC91435}" destId="{7B27932D-7F06-4A00-9C63-F7AC076CDEBF}" srcOrd="0" destOrd="0" presId="urn:microsoft.com/office/officeart/2005/8/layout/vList5"/>
    <dgm:cxn modelId="{30B01B06-CA0C-4009-9572-95B2AA711F7D}" type="presParOf" srcId="{D84A2DEF-3A33-4172-AD4E-ED4BE938BD0F}" destId="{7FC68CE7-2DA1-40B6-9252-5854CD6EBCAB}" srcOrd="0" destOrd="0" presId="urn:microsoft.com/office/officeart/2005/8/layout/vList5"/>
    <dgm:cxn modelId="{A7727989-45A0-4B37-BF44-8939C5BD42FC}" type="presParOf" srcId="{7FC68CE7-2DA1-40B6-9252-5854CD6EBCAB}" destId="{7B27932D-7F06-4A00-9C63-F7AC076CDEBF}" srcOrd="0" destOrd="0" presId="urn:microsoft.com/office/officeart/2005/8/layout/vList5"/>
    <dgm:cxn modelId="{CBC3BE8B-2ED7-41F6-B0E6-2BF554DAAEE2}" type="presParOf" srcId="{7FC68CE7-2DA1-40B6-9252-5854CD6EBCAB}" destId="{ACED5266-1AC3-41AA-95A8-199021EA6BF4}" srcOrd="1" destOrd="0" presId="urn:microsoft.com/office/officeart/2005/8/layout/vList5"/>
  </dgm:cxnLst>
  <dgm:bg/>
  <dgm:whole/>
  <dgm:extLst>
    <a:ext uri="http://schemas.microsoft.com/office/drawing/2008/diagram">
      <dsp:dataModelExt xmlns:dsp="http://schemas.microsoft.com/office/drawing/2008/diagram" relId="rId2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D94E4153-8251-4464-8253-F92459D4269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AC22ED52-5E26-40DE-82E0-CD9AD72D9EA8}">
      <dgm:prSet phldrT="[Текст]">
        <dgm:style>
          <a:lnRef idx="0">
            <a:schemeClr val="accent6"/>
          </a:lnRef>
          <a:fillRef idx="3">
            <a:schemeClr val="accent6"/>
          </a:fillRef>
          <a:effectRef idx="3">
            <a:schemeClr val="accent6"/>
          </a:effectRef>
          <a:fontRef idx="minor">
            <a:schemeClr val="lt1"/>
          </a:fontRef>
        </dgm:style>
      </dgm:prSet>
      <dgm:spPr/>
      <dgm:t>
        <a:bodyPr/>
        <a:lstStyle/>
        <a:p>
          <a:r>
            <a:rPr lang="ru-RU" dirty="0" smtClean="0"/>
            <a:t>А</a:t>
          </a:r>
          <a:endParaRPr lang="ru-RU" dirty="0"/>
        </a:p>
      </dgm:t>
    </dgm:pt>
    <dgm:pt modelId="{6135ACEF-3B86-4E2F-95A8-B2220B022826}" type="parTrans" cxnId="{4FBC81DF-9336-49C8-B158-49D8AAD1E224}">
      <dgm:prSet/>
      <dgm:spPr/>
      <dgm:t>
        <a:bodyPr/>
        <a:lstStyle/>
        <a:p>
          <a:endParaRPr lang="ru-RU"/>
        </a:p>
      </dgm:t>
    </dgm:pt>
    <dgm:pt modelId="{308AB8D1-C327-4D0E-8B60-F023E86E8AF3}" type="sibTrans" cxnId="{4FBC81DF-9336-49C8-B158-49D8AAD1E224}">
      <dgm:prSet/>
      <dgm:spPr/>
      <dgm:t>
        <a:bodyPr/>
        <a:lstStyle/>
        <a:p>
          <a:endParaRPr lang="ru-RU"/>
        </a:p>
      </dgm:t>
    </dgm:pt>
    <dgm:pt modelId="{C8949FC3-5FF9-4D46-827C-AD8DF9BCC2E2}">
      <dgm:prSet phldrT="[Текст]" custT="1">
        <dgm:style>
          <a:lnRef idx="1">
            <a:schemeClr val="accent1"/>
          </a:lnRef>
          <a:fillRef idx="3">
            <a:schemeClr val="accent1"/>
          </a:fillRef>
          <a:effectRef idx="2">
            <a:schemeClr val="accent1"/>
          </a:effectRef>
          <a:fontRef idx="minor">
            <a:schemeClr val="lt1"/>
          </a:fontRef>
        </dgm:style>
      </dgm:prSet>
      <dgm:spPr/>
      <dgm:t>
        <a:bodyPr/>
        <a:lstStyle/>
        <a:p>
          <a:r>
            <a:rPr lang="ru-RU" sz="2400" dirty="0" smtClean="0">
              <a:solidFill>
                <a:schemeClr val="bg1"/>
              </a:solidFill>
            </a:rPr>
            <a:t>Сверху – вниз</a:t>
          </a:r>
          <a:endParaRPr lang="ru-RU" sz="2400" dirty="0">
            <a:solidFill>
              <a:schemeClr val="bg1"/>
            </a:solidFill>
          </a:endParaRPr>
        </a:p>
      </dgm:t>
    </dgm:pt>
    <dgm:pt modelId="{CB052472-F45E-4E29-A458-580E82EC1BAB}" type="parTrans" cxnId="{A5873F06-04CB-47ED-9035-583908B4A5A5}">
      <dgm:prSet/>
      <dgm:spPr/>
      <dgm:t>
        <a:bodyPr/>
        <a:lstStyle/>
        <a:p>
          <a:endParaRPr lang="ru-RU"/>
        </a:p>
      </dgm:t>
    </dgm:pt>
    <dgm:pt modelId="{F99CF77A-982C-47A0-A07C-83E838C4AEAF}" type="sibTrans" cxnId="{A5873F06-04CB-47ED-9035-583908B4A5A5}">
      <dgm:prSet/>
      <dgm:spPr/>
      <dgm:t>
        <a:bodyPr/>
        <a:lstStyle/>
        <a:p>
          <a:endParaRPr lang="ru-RU"/>
        </a:p>
      </dgm:t>
    </dgm:pt>
    <dgm:pt modelId="{DCE9E310-AA3C-4407-94BC-AE3E289C06C0}" type="pres">
      <dgm:prSet presAssocID="{D94E4153-8251-4464-8253-F92459D4269B}" presName="Name0" presStyleCnt="0">
        <dgm:presLayoutVars>
          <dgm:dir/>
          <dgm:animLvl val="lvl"/>
          <dgm:resizeHandles val="exact"/>
        </dgm:presLayoutVars>
      </dgm:prSet>
      <dgm:spPr/>
      <dgm:t>
        <a:bodyPr/>
        <a:lstStyle/>
        <a:p>
          <a:endParaRPr lang="ru-RU"/>
        </a:p>
      </dgm:t>
    </dgm:pt>
    <dgm:pt modelId="{851481DA-CCA1-49FE-B276-CBCDB753C234}" type="pres">
      <dgm:prSet presAssocID="{AC22ED52-5E26-40DE-82E0-CD9AD72D9EA8}" presName="linNode" presStyleCnt="0"/>
      <dgm:spPr/>
    </dgm:pt>
    <dgm:pt modelId="{FB7F7CD4-ABB2-4A21-926E-D76B7131C0B3}" type="pres">
      <dgm:prSet presAssocID="{AC22ED52-5E26-40DE-82E0-CD9AD72D9EA8}" presName="parentText" presStyleLbl="node1" presStyleIdx="0" presStyleCnt="1" custLinFactNeighborX="-735" custLinFactNeighborY="-151">
        <dgm:presLayoutVars>
          <dgm:chMax val="1"/>
          <dgm:bulletEnabled val="1"/>
        </dgm:presLayoutVars>
      </dgm:prSet>
      <dgm:spPr/>
      <dgm:t>
        <a:bodyPr/>
        <a:lstStyle/>
        <a:p>
          <a:endParaRPr lang="ru-RU"/>
        </a:p>
      </dgm:t>
    </dgm:pt>
    <dgm:pt modelId="{1B4110E8-4FBE-4F3F-BF3E-8B164D9C19B1}" type="pres">
      <dgm:prSet presAssocID="{AC22ED52-5E26-40DE-82E0-CD9AD72D9EA8}" presName="descendantText" presStyleLbl="alignAccFollowNode1" presStyleIdx="0" presStyleCnt="1">
        <dgm:presLayoutVars>
          <dgm:bulletEnabled val="1"/>
        </dgm:presLayoutVars>
      </dgm:prSet>
      <dgm:spPr/>
      <dgm:t>
        <a:bodyPr/>
        <a:lstStyle/>
        <a:p>
          <a:endParaRPr lang="ru-RU"/>
        </a:p>
      </dgm:t>
    </dgm:pt>
  </dgm:ptLst>
  <dgm:cxnLst>
    <dgm:cxn modelId="{A5873F06-04CB-47ED-9035-583908B4A5A5}" srcId="{AC22ED52-5E26-40DE-82E0-CD9AD72D9EA8}" destId="{C8949FC3-5FF9-4D46-827C-AD8DF9BCC2E2}" srcOrd="0" destOrd="0" parTransId="{CB052472-F45E-4E29-A458-580E82EC1BAB}" sibTransId="{F99CF77A-982C-47A0-A07C-83E838C4AEAF}"/>
    <dgm:cxn modelId="{F0A3BD25-7E2E-4699-9865-3C33FB6E5D8E}" type="presOf" srcId="{AC22ED52-5E26-40DE-82E0-CD9AD72D9EA8}" destId="{FB7F7CD4-ABB2-4A21-926E-D76B7131C0B3}" srcOrd="0" destOrd="0" presId="urn:microsoft.com/office/officeart/2005/8/layout/vList5"/>
    <dgm:cxn modelId="{4FBC81DF-9336-49C8-B158-49D8AAD1E224}" srcId="{D94E4153-8251-4464-8253-F92459D4269B}" destId="{AC22ED52-5E26-40DE-82E0-CD9AD72D9EA8}" srcOrd="0" destOrd="0" parTransId="{6135ACEF-3B86-4E2F-95A8-B2220B022826}" sibTransId="{308AB8D1-C327-4D0E-8B60-F023E86E8AF3}"/>
    <dgm:cxn modelId="{271CC9BF-B192-4AF6-ABB7-6E5A5B1C54FE}" type="presOf" srcId="{D94E4153-8251-4464-8253-F92459D4269B}" destId="{DCE9E310-AA3C-4407-94BC-AE3E289C06C0}" srcOrd="0" destOrd="0" presId="urn:microsoft.com/office/officeart/2005/8/layout/vList5"/>
    <dgm:cxn modelId="{4350D1A0-6B33-4F93-955F-53A27874BD21}" type="presOf" srcId="{C8949FC3-5FF9-4D46-827C-AD8DF9BCC2E2}" destId="{1B4110E8-4FBE-4F3F-BF3E-8B164D9C19B1}" srcOrd="0" destOrd="0" presId="urn:microsoft.com/office/officeart/2005/8/layout/vList5"/>
    <dgm:cxn modelId="{9D22F853-4439-4482-A643-9151245A0AAE}" type="presParOf" srcId="{DCE9E310-AA3C-4407-94BC-AE3E289C06C0}" destId="{851481DA-CCA1-49FE-B276-CBCDB753C234}" srcOrd="0" destOrd="0" presId="urn:microsoft.com/office/officeart/2005/8/layout/vList5"/>
    <dgm:cxn modelId="{E9C310A0-1725-4B0D-96BA-2392CE66B912}" type="presParOf" srcId="{851481DA-CCA1-49FE-B276-CBCDB753C234}" destId="{FB7F7CD4-ABB2-4A21-926E-D76B7131C0B3}" srcOrd="0" destOrd="0" presId="urn:microsoft.com/office/officeart/2005/8/layout/vList5"/>
    <dgm:cxn modelId="{4569FD8A-4867-49DC-BF74-1057CF7DA4F7}" type="presParOf" srcId="{851481DA-CCA1-49FE-B276-CBCDB753C234}" destId="{1B4110E8-4FBE-4F3F-BF3E-8B164D9C19B1}"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A0F64D0F-0586-4DF2-8738-8D338E65E79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769B5A31-72D3-4B70-99AA-E4DC55B2B4FC}">
      <dgm:prSet phldrT="[Текст]">
        <dgm:style>
          <a:lnRef idx="0">
            <a:schemeClr val="accent6"/>
          </a:lnRef>
          <a:fillRef idx="3">
            <a:schemeClr val="accent6"/>
          </a:fillRef>
          <a:effectRef idx="3">
            <a:schemeClr val="accent6"/>
          </a:effectRef>
          <a:fontRef idx="minor">
            <a:schemeClr val="lt1"/>
          </a:fontRef>
        </dgm:style>
      </dgm:prSet>
      <dgm:spPr/>
      <dgm:t>
        <a:bodyPr/>
        <a:lstStyle/>
        <a:p>
          <a:r>
            <a:rPr lang="ru-RU" dirty="0" smtClean="0"/>
            <a:t>В</a:t>
          </a:r>
          <a:endParaRPr lang="ru-RU" dirty="0"/>
        </a:p>
      </dgm:t>
    </dgm:pt>
    <dgm:pt modelId="{A689270E-B337-4462-AA4E-F06F8637C9A6}" type="parTrans" cxnId="{38730847-4985-43B9-A314-CB4A06BE8751}">
      <dgm:prSet/>
      <dgm:spPr/>
      <dgm:t>
        <a:bodyPr/>
        <a:lstStyle/>
        <a:p>
          <a:endParaRPr lang="ru-RU"/>
        </a:p>
      </dgm:t>
    </dgm:pt>
    <dgm:pt modelId="{A3AEC283-0564-4E26-8854-53FC55598655}" type="sibTrans" cxnId="{38730847-4985-43B9-A314-CB4A06BE8751}">
      <dgm:prSet/>
      <dgm:spPr/>
      <dgm:t>
        <a:bodyPr/>
        <a:lstStyle/>
        <a:p>
          <a:endParaRPr lang="ru-RU"/>
        </a:p>
      </dgm:t>
    </dgm:pt>
    <dgm:pt modelId="{30AE65C7-B6E7-4CB7-8EE6-7A20F242C2C9}">
      <dgm:prSet phldrT="[Текст]" custT="1">
        <dgm:style>
          <a:lnRef idx="0">
            <a:schemeClr val="accent6"/>
          </a:lnRef>
          <a:fillRef idx="3">
            <a:schemeClr val="accent6"/>
          </a:fillRef>
          <a:effectRef idx="3">
            <a:schemeClr val="accent6"/>
          </a:effectRef>
          <a:fontRef idx="minor">
            <a:schemeClr val="lt1"/>
          </a:fontRef>
        </dgm:style>
      </dgm:prSet>
      <dgm:spPr/>
      <dgm:t>
        <a:bodyPr/>
        <a:lstStyle/>
        <a:p>
          <a:r>
            <a:rPr lang="ru-RU" sz="2400" dirty="0" smtClean="0">
              <a:solidFill>
                <a:schemeClr val="bg1"/>
              </a:solidFill>
            </a:rPr>
            <a:t>Справа – налево</a:t>
          </a:r>
          <a:endParaRPr lang="ru-RU" sz="2400" dirty="0">
            <a:solidFill>
              <a:schemeClr val="bg1"/>
            </a:solidFill>
          </a:endParaRPr>
        </a:p>
      </dgm:t>
    </dgm:pt>
    <dgm:pt modelId="{FDAC443C-6346-4F0B-848F-7392F0382A58}" type="parTrans" cxnId="{7C812F9C-6984-457A-B34D-48FBD4ECAE4E}">
      <dgm:prSet/>
      <dgm:spPr/>
      <dgm:t>
        <a:bodyPr/>
        <a:lstStyle/>
        <a:p>
          <a:endParaRPr lang="ru-RU"/>
        </a:p>
      </dgm:t>
    </dgm:pt>
    <dgm:pt modelId="{0723768B-F012-41C0-89E7-100D5080E032}" type="sibTrans" cxnId="{7C812F9C-6984-457A-B34D-48FBD4ECAE4E}">
      <dgm:prSet/>
      <dgm:spPr/>
      <dgm:t>
        <a:bodyPr/>
        <a:lstStyle/>
        <a:p>
          <a:endParaRPr lang="ru-RU"/>
        </a:p>
      </dgm:t>
    </dgm:pt>
    <dgm:pt modelId="{BCE732CD-AC8E-43E5-BC3B-D8CA2BBE55D1}" type="pres">
      <dgm:prSet presAssocID="{A0F64D0F-0586-4DF2-8738-8D338E65E79E}" presName="Name0" presStyleCnt="0">
        <dgm:presLayoutVars>
          <dgm:dir/>
          <dgm:animLvl val="lvl"/>
          <dgm:resizeHandles val="exact"/>
        </dgm:presLayoutVars>
      </dgm:prSet>
      <dgm:spPr/>
      <dgm:t>
        <a:bodyPr/>
        <a:lstStyle/>
        <a:p>
          <a:endParaRPr lang="ru-RU"/>
        </a:p>
      </dgm:t>
    </dgm:pt>
    <dgm:pt modelId="{33DDC020-2C71-4F97-B506-C1F3943C87A5}" type="pres">
      <dgm:prSet presAssocID="{769B5A31-72D3-4B70-99AA-E4DC55B2B4FC}" presName="linNode" presStyleCnt="0"/>
      <dgm:spPr/>
    </dgm:pt>
    <dgm:pt modelId="{EBF3AB4F-5806-496B-8112-BECBFAAB968B}" type="pres">
      <dgm:prSet presAssocID="{769B5A31-72D3-4B70-99AA-E4DC55B2B4FC}" presName="parentText" presStyleLbl="node1" presStyleIdx="0" presStyleCnt="1">
        <dgm:presLayoutVars>
          <dgm:chMax val="1"/>
          <dgm:bulletEnabled val="1"/>
        </dgm:presLayoutVars>
      </dgm:prSet>
      <dgm:spPr/>
      <dgm:t>
        <a:bodyPr/>
        <a:lstStyle/>
        <a:p>
          <a:endParaRPr lang="ru-RU"/>
        </a:p>
      </dgm:t>
    </dgm:pt>
    <dgm:pt modelId="{0CA9CB20-B3C6-4594-BD76-10C5E2E254FF}" type="pres">
      <dgm:prSet presAssocID="{769B5A31-72D3-4B70-99AA-E4DC55B2B4FC}" presName="descendantText" presStyleLbl="alignAccFollowNode1" presStyleIdx="0" presStyleCnt="1">
        <dgm:presLayoutVars>
          <dgm:bulletEnabled val="1"/>
        </dgm:presLayoutVars>
        <dgm:style>
          <a:lnRef idx="1">
            <a:schemeClr val="accent1"/>
          </a:lnRef>
          <a:fillRef idx="3">
            <a:schemeClr val="accent1"/>
          </a:fillRef>
          <a:effectRef idx="2">
            <a:schemeClr val="accent1"/>
          </a:effectRef>
          <a:fontRef idx="minor">
            <a:schemeClr val="lt1"/>
          </a:fontRef>
        </dgm:style>
      </dgm:prSet>
      <dgm:spPr/>
      <dgm:t>
        <a:bodyPr/>
        <a:lstStyle/>
        <a:p>
          <a:endParaRPr lang="ru-RU"/>
        </a:p>
      </dgm:t>
    </dgm:pt>
  </dgm:ptLst>
  <dgm:cxnLst>
    <dgm:cxn modelId="{38730847-4985-43B9-A314-CB4A06BE8751}" srcId="{A0F64D0F-0586-4DF2-8738-8D338E65E79E}" destId="{769B5A31-72D3-4B70-99AA-E4DC55B2B4FC}" srcOrd="0" destOrd="0" parTransId="{A689270E-B337-4462-AA4E-F06F8637C9A6}" sibTransId="{A3AEC283-0564-4E26-8854-53FC55598655}"/>
    <dgm:cxn modelId="{8F844489-AC73-40E5-9B9A-DFF79499DF93}" type="presOf" srcId="{769B5A31-72D3-4B70-99AA-E4DC55B2B4FC}" destId="{EBF3AB4F-5806-496B-8112-BECBFAAB968B}" srcOrd="0" destOrd="0" presId="urn:microsoft.com/office/officeart/2005/8/layout/vList5"/>
    <dgm:cxn modelId="{4C6CC572-96FC-4537-994B-8363130E7AE1}" type="presOf" srcId="{30AE65C7-B6E7-4CB7-8EE6-7A20F242C2C9}" destId="{0CA9CB20-B3C6-4594-BD76-10C5E2E254FF}" srcOrd="0" destOrd="0" presId="urn:microsoft.com/office/officeart/2005/8/layout/vList5"/>
    <dgm:cxn modelId="{7C812F9C-6984-457A-B34D-48FBD4ECAE4E}" srcId="{769B5A31-72D3-4B70-99AA-E4DC55B2B4FC}" destId="{30AE65C7-B6E7-4CB7-8EE6-7A20F242C2C9}" srcOrd="0" destOrd="0" parTransId="{FDAC443C-6346-4F0B-848F-7392F0382A58}" sibTransId="{0723768B-F012-41C0-89E7-100D5080E032}"/>
    <dgm:cxn modelId="{F3618F74-23FC-43DE-BFE7-ACF27026041E}" type="presOf" srcId="{A0F64D0F-0586-4DF2-8738-8D338E65E79E}" destId="{BCE732CD-AC8E-43E5-BC3B-D8CA2BBE55D1}" srcOrd="0" destOrd="0" presId="urn:microsoft.com/office/officeart/2005/8/layout/vList5"/>
    <dgm:cxn modelId="{EBD928C8-F99B-4D19-99B5-F133D4AFB91C}" type="presParOf" srcId="{BCE732CD-AC8E-43E5-BC3B-D8CA2BBE55D1}" destId="{33DDC020-2C71-4F97-B506-C1F3943C87A5}" srcOrd="0" destOrd="0" presId="urn:microsoft.com/office/officeart/2005/8/layout/vList5"/>
    <dgm:cxn modelId="{C195DBF9-178E-4190-8E29-5D5C43B03323}" type="presParOf" srcId="{33DDC020-2C71-4F97-B506-C1F3943C87A5}" destId="{EBF3AB4F-5806-496B-8112-BECBFAAB968B}" srcOrd="0" destOrd="0" presId="urn:microsoft.com/office/officeart/2005/8/layout/vList5"/>
    <dgm:cxn modelId="{DAB8B73B-4AFF-4517-A503-AF55EB13E23B}" type="presParOf" srcId="{33DDC020-2C71-4F97-B506-C1F3943C87A5}" destId="{0CA9CB20-B3C6-4594-BD76-10C5E2E254FF}" srcOrd="1"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277463B8-5DD1-4510-8687-10B9ED97A3F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B9F617DE-2271-4C4D-BB56-46A75D3F53C3}">
      <dgm:prSet phldrT="[Текст]">
        <dgm:style>
          <a:lnRef idx="0">
            <a:schemeClr val="accent6"/>
          </a:lnRef>
          <a:fillRef idx="3">
            <a:schemeClr val="accent6"/>
          </a:fillRef>
          <a:effectRef idx="3">
            <a:schemeClr val="accent6"/>
          </a:effectRef>
          <a:fontRef idx="minor">
            <a:schemeClr val="lt1"/>
          </a:fontRef>
        </dgm:style>
      </dgm:prSet>
      <dgm:spPr/>
      <dgm:t>
        <a:bodyPr/>
        <a:lstStyle/>
        <a:p>
          <a:r>
            <a:rPr lang="ru-RU" dirty="0" smtClean="0"/>
            <a:t>С</a:t>
          </a:r>
          <a:endParaRPr lang="ru-RU" dirty="0"/>
        </a:p>
      </dgm:t>
    </dgm:pt>
    <dgm:pt modelId="{198B7F1A-152D-4D0C-B08F-E9E89D3CFECD}" type="parTrans" cxnId="{30A5326D-6B51-4D7E-8E69-333843483267}">
      <dgm:prSet/>
      <dgm:spPr/>
      <dgm:t>
        <a:bodyPr/>
        <a:lstStyle/>
        <a:p>
          <a:endParaRPr lang="ru-RU"/>
        </a:p>
      </dgm:t>
    </dgm:pt>
    <dgm:pt modelId="{014E5A30-16B2-44D0-9466-EDAEEB873A7F}" type="sibTrans" cxnId="{30A5326D-6B51-4D7E-8E69-333843483267}">
      <dgm:prSet/>
      <dgm:spPr/>
      <dgm:t>
        <a:bodyPr/>
        <a:lstStyle/>
        <a:p>
          <a:endParaRPr lang="ru-RU"/>
        </a:p>
      </dgm:t>
    </dgm:pt>
    <dgm:pt modelId="{45352289-BF31-48CD-AE91-2D398B72ACF0}">
      <dgm:prSet phldrT="[Текст]" custT="1">
        <dgm:style>
          <a:lnRef idx="1">
            <a:schemeClr val="accent1"/>
          </a:lnRef>
          <a:fillRef idx="3">
            <a:schemeClr val="accent1"/>
          </a:fillRef>
          <a:effectRef idx="2">
            <a:schemeClr val="accent1"/>
          </a:effectRef>
          <a:fontRef idx="minor">
            <a:schemeClr val="lt1"/>
          </a:fontRef>
        </dgm:style>
      </dgm:prSet>
      <dgm:spPr/>
      <dgm:t>
        <a:bodyPr/>
        <a:lstStyle/>
        <a:p>
          <a:r>
            <a:rPr lang="ru-RU" sz="2400" dirty="0" smtClean="0">
              <a:solidFill>
                <a:schemeClr val="bg1"/>
              </a:solidFill>
            </a:rPr>
            <a:t>Снизу – вверх</a:t>
          </a:r>
          <a:endParaRPr lang="ru-RU" sz="2400" dirty="0">
            <a:solidFill>
              <a:schemeClr val="bg1"/>
            </a:solidFill>
          </a:endParaRPr>
        </a:p>
      </dgm:t>
    </dgm:pt>
    <dgm:pt modelId="{47ECEB35-B3AE-4D3E-A299-415E8B783C36}" type="sibTrans" cxnId="{B7F0A421-1025-4E89-9855-D2F7FAAAC7C6}">
      <dgm:prSet/>
      <dgm:spPr/>
      <dgm:t>
        <a:bodyPr/>
        <a:lstStyle/>
        <a:p>
          <a:endParaRPr lang="ru-RU"/>
        </a:p>
      </dgm:t>
    </dgm:pt>
    <dgm:pt modelId="{DABD617B-7AC8-4CC8-98A0-7E89B3C519F7}" type="parTrans" cxnId="{B7F0A421-1025-4E89-9855-D2F7FAAAC7C6}">
      <dgm:prSet/>
      <dgm:spPr/>
      <dgm:t>
        <a:bodyPr/>
        <a:lstStyle/>
        <a:p>
          <a:endParaRPr lang="ru-RU"/>
        </a:p>
      </dgm:t>
    </dgm:pt>
    <dgm:pt modelId="{51D514A2-08CE-4314-BFDC-DBA196454256}" type="pres">
      <dgm:prSet presAssocID="{277463B8-5DD1-4510-8687-10B9ED97A3FC}" presName="Name0" presStyleCnt="0">
        <dgm:presLayoutVars>
          <dgm:dir/>
          <dgm:animLvl val="lvl"/>
          <dgm:resizeHandles val="exact"/>
        </dgm:presLayoutVars>
      </dgm:prSet>
      <dgm:spPr/>
      <dgm:t>
        <a:bodyPr/>
        <a:lstStyle/>
        <a:p>
          <a:endParaRPr lang="ru-RU"/>
        </a:p>
      </dgm:t>
    </dgm:pt>
    <dgm:pt modelId="{766C0819-2BAD-4247-9507-B3D2AA3DC0A3}" type="pres">
      <dgm:prSet presAssocID="{B9F617DE-2271-4C4D-BB56-46A75D3F53C3}" presName="linNode" presStyleCnt="0"/>
      <dgm:spPr/>
    </dgm:pt>
    <dgm:pt modelId="{C9A879BE-5BA0-41A9-82DA-BF78194C1C79}" type="pres">
      <dgm:prSet presAssocID="{B9F617DE-2271-4C4D-BB56-46A75D3F53C3}" presName="parentText" presStyleLbl="node1" presStyleIdx="0" presStyleCnt="1">
        <dgm:presLayoutVars>
          <dgm:chMax val="1"/>
          <dgm:bulletEnabled val="1"/>
        </dgm:presLayoutVars>
      </dgm:prSet>
      <dgm:spPr/>
      <dgm:t>
        <a:bodyPr/>
        <a:lstStyle/>
        <a:p>
          <a:endParaRPr lang="ru-RU"/>
        </a:p>
      </dgm:t>
    </dgm:pt>
    <dgm:pt modelId="{42BA213C-C602-4AE0-9FC9-5E07C8AABFAB}" type="pres">
      <dgm:prSet presAssocID="{B9F617DE-2271-4C4D-BB56-46A75D3F53C3}" presName="descendantText" presStyleLbl="alignAccFollowNode1" presStyleIdx="0" presStyleCnt="1">
        <dgm:presLayoutVars>
          <dgm:bulletEnabled val="1"/>
        </dgm:presLayoutVars>
      </dgm:prSet>
      <dgm:spPr/>
      <dgm:t>
        <a:bodyPr/>
        <a:lstStyle/>
        <a:p>
          <a:endParaRPr lang="ru-RU"/>
        </a:p>
      </dgm:t>
    </dgm:pt>
  </dgm:ptLst>
  <dgm:cxnLst>
    <dgm:cxn modelId="{30A5326D-6B51-4D7E-8E69-333843483267}" srcId="{277463B8-5DD1-4510-8687-10B9ED97A3FC}" destId="{B9F617DE-2271-4C4D-BB56-46A75D3F53C3}" srcOrd="0" destOrd="0" parTransId="{198B7F1A-152D-4D0C-B08F-E9E89D3CFECD}" sibTransId="{014E5A30-16B2-44D0-9466-EDAEEB873A7F}"/>
    <dgm:cxn modelId="{B7F0A421-1025-4E89-9855-D2F7FAAAC7C6}" srcId="{B9F617DE-2271-4C4D-BB56-46A75D3F53C3}" destId="{45352289-BF31-48CD-AE91-2D398B72ACF0}" srcOrd="0" destOrd="0" parTransId="{DABD617B-7AC8-4CC8-98A0-7E89B3C519F7}" sibTransId="{47ECEB35-B3AE-4D3E-A299-415E8B783C36}"/>
    <dgm:cxn modelId="{E558C257-F6E1-41AE-97EF-BD54024FF91C}" type="presOf" srcId="{45352289-BF31-48CD-AE91-2D398B72ACF0}" destId="{42BA213C-C602-4AE0-9FC9-5E07C8AABFAB}" srcOrd="0" destOrd="0" presId="urn:microsoft.com/office/officeart/2005/8/layout/vList5"/>
    <dgm:cxn modelId="{831E8E87-BB2D-4DDD-9A5B-D395B390B695}" type="presOf" srcId="{B9F617DE-2271-4C4D-BB56-46A75D3F53C3}" destId="{C9A879BE-5BA0-41A9-82DA-BF78194C1C79}" srcOrd="0" destOrd="0" presId="urn:microsoft.com/office/officeart/2005/8/layout/vList5"/>
    <dgm:cxn modelId="{066B38AB-8DE2-4E77-8D69-79A80A973BCF}" type="presOf" srcId="{277463B8-5DD1-4510-8687-10B9ED97A3FC}" destId="{51D514A2-08CE-4314-BFDC-DBA196454256}" srcOrd="0" destOrd="0" presId="urn:microsoft.com/office/officeart/2005/8/layout/vList5"/>
    <dgm:cxn modelId="{2E8BC3CE-5C90-435E-8DEE-6D51E60C8EAE}" type="presParOf" srcId="{51D514A2-08CE-4314-BFDC-DBA196454256}" destId="{766C0819-2BAD-4247-9507-B3D2AA3DC0A3}" srcOrd="0" destOrd="0" presId="urn:microsoft.com/office/officeart/2005/8/layout/vList5"/>
    <dgm:cxn modelId="{1B53C382-DC48-4FEB-B70A-E1F56333E452}" type="presParOf" srcId="{766C0819-2BAD-4247-9507-B3D2AA3DC0A3}" destId="{C9A879BE-5BA0-41A9-82DA-BF78194C1C79}" srcOrd="0" destOrd="0" presId="urn:microsoft.com/office/officeart/2005/8/layout/vList5"/>
    <dgm:cxn modelId="{DDF1E8C3-56F9-4570-96F2-4499EBF17692}" type="presParOf" srcId="{766C0819-2BAD-4247-9507-B3D2AA3DC0A3}" destId="{42BA213C-C602-4AE0-9FC9-5E07C8AABFAB}" srcOrd="1" destOrd="0" presId="urn:microsoft.com/office/officeart/2005/8/layout/vList5"/>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6B6D5789-B4A5-4FDA-89DE-B10E06CDCD6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536E4DC8-9D56-4704-8F29-B12C11AB158D}">
      <dgm:prSet phldrT="[Текст]">
        <dgm:style>
          <a:lnRef idx="0">
            <a:schemeClr val="accent6"/>
          </a:lnRef>
          <a:fillRef idx="3">
            <a:schemeClr val="accent6"/>
          </a:fillRef>
          <a:effectRef idx="3">
            <a:schemeClr val="accent6"/>
          </a:effectRef>
          <a:fontRef idx="minor">
            <a:schemeClr val="lt1"/>
          </a:fontRef>
        </dgm:style>
      </dgm:prSet>
      <dgm:spPr/>
      <dgm:t>
        <a:bodyPr/>
        <a:lstStyle/>
        <a:p>
          <a:r>
            <a:rPr lang="en-US" dirty="0" smtClean="0"/>
            <a:t>D</a:t>
          </a:r>
          <a:endParaRPr lang="ru-RU" dirty="0"/>
        </a:p>
      </dgm:t>
    </dgm:pt>
    <dgm:pt modelId="{EF62CCBE-9046-459A-9BBD-F04B98F4C924}" type="parTrans" cxnId="{902F2DA9-099F-464B-A8C6-D562FD3B31C4}">
      <dgm:prSet/>
      <dgm:spPr/>
      <dgm:t>
        <a:bodyPr/>
        <a:lstStyle/>
        <a:p>
          <a:endParaRPr lang="ru-RU"/>
        </a:p>
      </dgm:t>
    </dgm:pt>
    <dgm:pt modelId="{2228D678-E0C1-4497-9B3B-1E559F9617E4}" type="sibTrans" cxnId="{902F2DA9-099F-464B-A8C6-D562FD3B31C4}">
      <dgm:prSet/>
      <dgm:spPr/>
      <dgm:t>
        <a:bodyPr/>
        <a:lstStyle/>
        <a:p>
          <a:endParaRPr lang="ru-RU"/>
        </a:p>
      </dgm:t>
    </dgm:pt>
    <dgm:pt modelId="{9B45F162-E2F3-4688-AB62-483A286C514C}">
      <dgm:prSet phldrT="[Текст]" custT="1">
        <dgm:style>
          <a:lnRef idx="1">
            <a:schemeClr val="accent1"/>
          </a:lnRef>
          <a:fillRef idx="3">
            <a:schemeClr val="accent1"/>
          </a:fillRef>
          <a:effectRef idx="2">
            <a:schemeClr val="accent1"/>
          </a:effectRef>
          <a:fontRef idx="minor">
            <a:schemeClr val="lt1"/>
          </a:fontRef>
        </dgm:style>
      </dgm:prSet>
      <dgm:spPr/>
      <dgm:t>
        <a:bodyPr/>
        <a:lstStyle/>
        <a:p>
          <a:r>
            <a:rPr lang="ru-RU" sz="2400" dirty="0" smtClean="0">
              <a:solidFill>
                <a:schemeClr val="bg1"/>
              </a:solidFill>
            </a:rPr>
            <a:t>Безразлично как</a:t>
          </a:r>
          <a:endParaRPr lang="ru-RU" sz="2400" dirty="0">
            <a:solidFill>
              <a:schemeClr val="bg1"/>
            </a:solidFill>
          </a:endParaRPr>
        </a:p>
      </dgm:t>
    </dgm:pt>
    <dgm:pt modelId="{5FB7ACA8-B1D3-463F-B8A6-2A5AFB497EF5}" type="parTrans" cxnId="{59906B1A-E91F-42A0-9225-F104193E822A}">
      <dgm:prSet/>
      <dgm:spPr/>
      <dgm:t>
        <a:bodyPr/>
        <a:lstStyle/>
        <a:p>
          <a:endParaRPr lang="ru-RU"/>
        </a:p>
      </dgm:t>
    </dgm:pt>
    <dgm:pt modelId="{08B3DF2F-0F1A-43EC-AE91-61DAE41A40FF}" type="sibTrans" cxnId="{59906B1A-E91F-42A0-9225-F104193E822A}">
      <dgm:prSet/>
      <dgm:spPr/>
      <dgm:t>
        <a:bodyPr/>
        <a:lstStyle/>
        <a:p>
          <a:endParaRPr lang="ru-RU"/>
        </a:p>
      </dgm:t>
    </dgm:pt>
    <dgm:pt modelId="{8C08A02D-13E3-4E1A-9337-2A4977476EE2}" type="pres">
      <dgm:prSet presAssocID="{6B6D5789-B4A5-4FDA-89DE-B10E06CDCD6C}" presName="Name0" presStyleCnt="0">
        <dgm:presLayoutVars>
          <dgm:dir/>
          <dgm:animLvl val="lvl"/>
          <dgm:resizeHandles val="exact"/>
        </dgm:presLayoutVars>
      </dgm:prSet>
      <dgm:spPr/>
      <dgm:t>
        <a:bodyPr/>
        <a:lstStyle/>
        <a:p>
          <a:endParaRPr lang="ru-RU"/>
        </a:p>
      </dgm:t>
    </dgm:pt>
    <dgm:pt modelId="{4E678CC5-BEF7-4BC7-A8BB-98F88663FDF3}" type="pres">
      <dgm:prSet presAssocID="{536E4DC8-9D56-4704-8F29-B12C11AB158D}" presName="linNode" presStyleCnt="0"/>
      <dgm:spPr/>
    </dgm:pt>
    <dgm:pt modelId="{96EF1173-9CD5-447F-8BA2-EF6A86A6B917}" type="pres">
      <dgm:prSet presAssocID="{536E4DC8-9D56-4704-8F29-B12C11AB158D}" presName="parentText" presStyleLbl="node1" presStyleIdx="0" presStyleCnt="1">
        <dgm:presLayoutVars>
          <dgm:chMax val="1"/>
          <dgm:bulletEnabled val="1"/>
        </dgm:presLayoutVars>
      </dgm:prSet>
      <dgm:spPr/>
      <dgm:t>
        <a:bodyPr/>
        <a:lstStyle/>
        <a:p>
          <a:endParaRPr lang="ru-RU"/>
        </a:p>
      </dgm:t>
    </dgm:pt>
    <dgm:pt modelId="{E56F1066-2374-4A5A-A378-81E7C4C63ED5}" type="pres">
      <dgm:prSet presAssocID="{536E4DC8-9D56-4704-8F29-B12C11AB158D}" presName="descendantText" presStyleLbl="alignAccFollowNode1" presStyleIdx="0" presStyleCnt="1">
        <dgm:presLayoutVars>
          <dgm:bulletEnabled val="1"/>
        </dgm:presLayoutVars>
      </dgm:prSet>
      <dgm:spPr/>
      <dgm:t>
        <a:bodyPr/>
        <a:lstStyle/>
        <a:p>
          <a:endParaRPr lang="ru-RU"/>
        </a:p>
      </dgm:t>
    </dgm:pt>
  </dgm:ptLst>
  <dgm:cxnLst>
    <dgm:cxn modelId="{EC414823-62DD-4CEF-9869-4F41922F5540}" type="presOf" srcId="{9B45F162-E2F3-4688-AB62-483A286C514C}" destId="{E56F1066-2374-4A5A-A378-81E7C4C63ED5}" srcOrd="0" destOrd="0" presId="urn:microsoft.com/office/officeart/2005/8/layout/vList5"/>
    <dgm:cxn modelId="{607EC698-08B7-469C-8976-CEC85649EC72}" type="presOf" srcId="{536E4DC8-9D56-4704-8F29-B12C11AB158D}" destId="{96EF1173-9CD5-447F-8BA2-EF6A86A6B917}" srcOrd="0" destOrd="0" presId="urn:microsoft.com/office/officeart/2005/8/layout/vList5"/>
    <dgm:cxn modelId="{59906B1A-E91F-42A0-9225-F104193E822A}" srcId="{536E4DC8-9D56-4704-8F29-B12C11AB158D}" destId="{9B45F162-E2F3-4688-AB62-483A286C514C}" srcOrd="0" destOrd="0" parTransId="{5FB7ACA8-B1D3-463F-B8A6-2A5AFB497EF5}" sibTransId="{08B3DF2F-0F1A-43EC-AE91-61DAE41A40FF}"/>
    <dgm:cxn modelId="{902F2DA9-099F-464B-A8C6-D562FD3B31C4}" srcId="{6B6D5789-B4A5-4FDA-89DE-B10E06CDCD6C}" destId="{536E4DC8-9D56-4704-8F29-B12C11AB158D}" srcOrd="0" destOrd="0" parTransId="{EF62CCBE-9046-459A-9BBD-F04B98F4C924}" sibTransId="{2228D678-E0C1-4497-9B3B-1E559F9617E4}"/>
    <dgm:cxn modelId="{66830E61-D52A-41DC-87EA-53DAFC890E74}" type="presOf" srcId="{6B6D5789-B4A5-4FDA-89DE-B10E06CDCD6C}" destId="{8C08A02D-13E3-4E1A-9337-2A4977476EE2}" srcOrd="0" destOrd="0" presId="urn:microsoft.com/office/officeart/2005/8/layout/vList5"/>
    <dgm:cxn modelId="{BB1DDA01-1124-4B65-AC3F-C3E692CEB490}" type="presParOf" srcId="{8C08A02D-13E3-4E1A-9337-2A4977476EE2}" destId="{4E678CC5-BEF7-4BC7-A8BB-98F88663FDF3}" srcOrd="0" destOrd="0" presId="urn:microsoft.com/office/officeart/2005/8/layout/vList5"/>
    <dgm:cxn modelId="{86E3D610-7D62-4C2E-BAE5-C290B32810A3}" type="presParOf" srcId="{4E678CC5-BEF7-4BC7-A8BB-98F88663FDF3}" destId="{96EF1173-9CD5-447F-8BA2-EF6A86A6B917}" srcOrd="0" destOrd="0" presId="urn:microsoft.com/office/officeart/2005/8/layout/vList5"/>
    <dgm:cxn modelId="{2265CF45-C85C-428A-8E4C-C2A7F3D14F02}" type="presParOf" srcId="{4E678CC5-BEF7-4BC7-A8BB-98F88663FDF3}" destId="{E56F1066-2374-4A5A-A378-81E7C4C63ED5}" srcOrd="1" destOrd="0" presId="urn:microsoft.com/office/officeart/2005/8/layout/vList5"/>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D94E4153-8251-4464-8253-F92459D4269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AC22ED52-5E26-40DE-82E0-CD9AD72D9EA8}">
      <dgm:prSet phldrT="[Текст]">
        <dgm:style>
          <a:lnRef idx="0">
            <a:schemeClr val="accent6"/>
          </a:lnRef>
          <a:fillRef idx="3">
            <a:schemeClr val="accent6"/>
          </a:fillRef>
          <a:effectRef idx="3">
            <a:schemeClr val="accent6"/>
          </a:effectRef>
          <a:fontRef idx="minor">
            <a:schemeClr val="lt1"/>
          </a:fontRef>
        </dgm:style>
      </dgm:prSet>
      <dgm:spPr/>
      <dgm:t>
        <a:bodyPr/>
        <a:lstStyle/>
        <a:p>
          <a:r>
            <a:rPr lang="ru-RU" dirty="0" smtClean="0"/>
            <a:t>А</a:t>
          </a:r>
          <a:endParaRPr lang="ru-RU" dirty="0"/>
        </a:p>
      </dgm:t>
    </dgm:pt>
    <dgm:pt modelId="{6135ACEF-3B86-4E2F-95A8-B2220B022826}" type="parTrans" cxnId="{4FBC81DF-9336-49C8-B158-49D8AAD1E224}">
      <dgm:prSet/>
      <dgm:spPr/>
      <dgm:t>
        <a:bodyPr/>
        <a:lstStyle/>
        <a:p>
          <a:endParaRPr lang="ru-RU"/>
        </a:p>
      </dgm:t>
    </dgm:pt>
    <dgm:pt modelId="{308AB8D1-C327-4D0E-8B60-F023E86E8AF3}" type="sibTrans" cxnId="{4FBC81DF-9336-49C8-B158-49D8AAD1E224}">
      <dgm:prSet/>
      <dgm:spPr/>
      <dgm:t>
        <a:bodyPr/>
        <a:lstStyle/>
        <a:p>
          <a:endParaRPr lang="ru-RU"/>
        </a:p>
      </dgm:t>
    </dgm:pt>
    <dgm:pt modelId="{C8949FC3-5FF9-4D46-827C-AD8DF9BCC2E2}">
      <dgm:prSet phldrT="[Текст]" custT="1">
        <dgm:style>
          <a:lnRef idx="1">
            <a:schemeClr val="accent1"/>
          </a:lnRef>
          <a:fillRef idx="3">
            <a:schemeClr val="accent1"/>
          </a:fillRef>
          <a:effectRef idx="2">
            <a:schemeClr val="accent1"/>
          </a:effectRef>
          <a:fontRef idx="minor">
            <a:schemeClr val="lt1"/>
          </a:fontRef>
        </dgm:style>
      </dgm:prSet>
      <dgm:spPr/>
      <dgm:t>
        <a:bodyPr/>
        <a:lstStyle/>
        <a:p>
          <a:r>
            <a:rPr lang="ru-RU" sz="1800" dirty="0" smtClean="0">
              <a:solidFill>
                <a:schemeClr val="bg1"/>
              </a:solidFill>
            </a:rPr>
            <a:t>Место среди сухостоя, который можно использовать для костра</a:t>
          </a:r>
          <a:endParaRPr lang="ru-RU" sz="1800" dirty="0">
            <a:solidFill>
              <a:schemeClr val="bg1"/>
            </a:solidFill>
          </a:endParaRPr>
        </a:p>
      </dgm:t>
    </dgm:pt>
    <dgm:pt modelId="{CB052472-F45E-4E29-A458-580E82EC1BAB}" type="parTrans" cxnId="{A5873F06-04CB-47ED-9035-583908B4A5A5}">
      <dgm:prSet/>
      <dgm:spPr/>
      <dgm:t>
        <a:bodyPr/>
        <a:lstStyle/>
        <a:p>
          <a:endParaRPr lang="ru-RU"/>
        </a:p>
      </dgm:t>
    </dgm:pt>
    <dgm:pt modelId="{F99CF77A-982C-47A0-A07C-83E838C4AEAF}" type="sibTrans" cxnId="{A5873F06-04CB-47ED-9035-583908B4A5A5}">
      <dgm:prSet/>
      <dgm:spPr/>
      <dgm:t>
        <a:bodyPr/>
        <a:lstStyle/>
        <a:p>
          <a:endParaRPr lang="ru-RU"/>
        </a:p>
      </dgm:t>
    </dgm:pt>
    <dgm:pt modelId="{DCE9E310-AA3C-4407-94BC-AE3E289C06C0}" type="pres">
      <dgm:prSet presAssocID="{D94E4153-8251-4464-8253-F92459D4269B}" presName="Name0" presStyleCnt="0">
        <dgm:presLayoutVars>
          <dgm:dir/>
          <dgm:animLvl val="lvl"/>
          <dgm:resizeHandles val="exact"/>
        </dgm:presLayoutVars>
      </dgm:prSet>
      <dgm:spPr/>
      <dgm:t>
        <a:bodyPr/>
        <a:lstStyle/>
        <a:p>
          <a:endParaRPr lang="ru-RU"/>
        </a:p>
      </dgm:t>
    </dgm:pt>
    <dgm:pt modelId="{851481DA-CCA1-49FE-B276-CBCDB753C234}" type="pres">
      <dgm:prSet presAssocID="{AC22ED52-5E26-40DE-82E0-CD9AD72D9EA8}" presName="linNode" presStyleCnt="0"/>
      <dgm:spPr/>
    </dgm:pt>
    <dgm:pt modelId="{FB7F7CD4-ABB2-4A21-926E-D76B7131C0B3}" type="pres">
      <dgm:prSet presAssocID="{AC22ED52-5E26-40DE-82E0-CD9AD72D9EA8}" presName="parentText" presStyleLbl="node1" presStyleIdx="0" presStyleCnt="1" custLinFactNeighborX="-735" custLinFactNeighborY="-151">
        <dgm:presLayoutVars>
          <dgm:chMax val="1"/>
          <dgm:bulletEnabled val="1"/>
        </dgm:presLayoutVars>
      </dgm:prSet>
      <dgm:spPr/>
      <dgm:t>
        <a:bodyPr/>
        <a:lstStyle/>
        <a:p>
          <a:endParaRPr lang="ru-RU"/>
        </a:p>
      </dgm:t>
    </dgm:pt>
    <dgm:pt modelId="{1B4110E8-4FBE-4F3F-BF3E-8B164D9C19B1}" type="pres">
      <dgm:prSet presAssocID="{AC22ED52-5E26-40DE-82E0-CD9AD72D9EA8}" presName="descendantText" presStyleLbl="alignAccFollowNode1" presStyleIdx="0" presStyleCnt="1">
        <dgm:presLayoutVars>
          <dgm:bulletEnabled val="1"/>
        </dgm:presLayoutVars>
      </dgm:prSet>
      <dgm:spPr/>
      <dgm:t>
        <a:bodyPr/>
        <a:lstStyle/>
        <a:p>
          <a:endParaRPr lang="ru-RU"/>
        </a:p>
      </dgm:t>
    </dgm:pt>
  </dgm:ptLst>
  <dgm:cxnLst>
    <dgm:cxn modelId="{A5873F06-04CB-47ED-9035-583908B4A5A5}" srcId="{AC22ED52-5E26-40DE-82E0-CD9AD72D9EA8}" destId="{C8949FC3-5FF9-4D46-827C-AD8DF9BCC2E2}" srcOrd="0" destOrd="0" parTransId="{CB052472-F45E-4E29-A458-580E82EC1BAB}" sibTransId="{F99CF77A-982C-47A0-A07C-83E838C4AEAF}"/>
    <dgm:cxn modelId="{AFE461E6-43B4-45AA-BB16-9CDE6D39ED5C}" type="presOf" srcId="{C8949FC3-5FF9-4D46-827C-AD8DF9BCC2E2}" destId="{1B4110E8-4FBE-4F3F-BF3E-8B164D9C19B1}" srcOrd="0" destOrd="0" presId="urn:microsoft.com/office/officeart/2005/8/layout/vList5"/>
    <dgm:cxn modelId="{4FBC81DF-9336-49C8-B158-49D8AAD1E224}" srcId="{D94E4153-8251-4464-8253-F92459D4269B}" destId="{AC22ED52-5E26-40DE-82E0-CD9AD72D9EA8}" srcOrd="0" destOrd="0" parTransId="{6135ACEF-3B86-4E2F-95A8-B2220B022826}" sibTransId="{308AB8D1-C327-4D0E-8B60-F023E86E8AF3}"/>
    <dgm:cxn modelId="{C51D4E82-DD63-4E66-8A9A-17D584BE40E1}" type="presOf" srcId="{D94E4153-8251-4464-8253-F92459D4269B}" destId="{DCE9E310-AA3C-4407-94BC-AE3E289C06C0}" srcOrd="0" destOrd="0" presId="urn:microsoft.com/office/officeart/2005/8/layout/vList5"/>
    <dgm:cxn modelId="{B107381F-1CCA-4E34-ACA1-1731E668243B}" type="presOf" srcId="{AC22ED52-5E26-40DE-82E0-CD9AD72D9EA8}" destId="{FB7F7CD4-ABB2-4A21-926E-D76B7131C0B3}" srcOrd="0" destOrd="0" presId="urn:microsoft.com/office/officeart/2005/8/layout/vList5"/>
    <dgm:cxn modelId="{BC92E6EF-0F28-4822-AB72-EB8B52B20773}" type="presParOf" srcId="{DCE9E310-AA3C-4407-94BC-AE3E289C06C0}" destId="{851481DA-CCA1-49FE-B276-CBCDB753C234}" srcOrd="0" destOrd="0" presId="urn:microsoft.com/office/officeart/2005/8/layout/vList5"/>
    <dgm:cxn modelId="{18045713-BD88-407D-8E4A-10B1053DC2A3}" type="presParOf" srcId="{851481DA-CCA1-49FE-B276-CBCDB753C234}" destId="{FB7F7CD4-ABB2-4A21-926E-D76B7131C0B3}" srcOrd="0" destOrd="0" presId="urn:microsoft.com/office/officeart/2005/8/layout/vList5"/>
    <dgm:cxn modelId="{9EC9B8C6-FCDF-44C5-925B-DE608FFCD865}" type="presParOf" srcId="{851481DA-CCA1-49FE-B276-CBCDB753C234}" destId="{1B4110E8-4FBE-4F3F-BF3E-8B164D9C19B1}"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A0F64D0F-0586-4DF2-8738-8D338E65E79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769B5A31-72D3-4B70-99AA-E4DC55B2B4FC}">
      <dgm:prSet phldrT="[Текст]">
        <dgm:style>
          <a:lnRef idx="0">
            <a:schemeClr val="accent6"/>
          </a:lnRef>
          <a:fillRef idx="3">
            <a:schemeClr val="accent6"/>
          </a:fillRef>
          <a:effectRef idx="3">
            <a:schemeClr val="accent6"/>
          </a:effectRef>
          <a:fontRef idx="minor">
            <a:schemeClr val="lt1"/>
          </a:fontRef>
        </dgm:style>
      </dgm:prSet>
      <dgm:spPr/>
      <dgm:t>
        <a:bodyPr/>
        <a:lstStyle/>
        <a:p>
          <a:r>
            <a:rPr lang="ru-RU" dirty="0" smtClean="0"/>
            <a:t>В</a:t>
          </a:r>
          <a:endParaRPr lang="ru-RU" dirty="0"/>
        </a:p>
      </dgm:t>
    </dgm:pt>
    <dgm:pt modelId="{A689270E-B337-4462-AA4E-F06F8637C9A6}" type="parTrans" cxnId="{38730847-4985-43B9-A314-CB4A06BE8751}">
      <dgm:prSet/>
      <dgm:spPr/>
      <dgm:t>
        <a:bodyPr/>
        <a:lstStyle/>
        <a:p>
          <a:endParaRPr lang="ru-RU"/>
        </a:p>
      </dgm:t>
    </dgm:pt>
    <dgm:pt modelId="{A3AEC283-0564-4E26-8854-53FC55598655}" type="sibTrans" cxnId="{38730847-4985-43B9-A314-CB4A06BE8751}">
      <dgm:prSet/>
      <dgm:spPr/>
      <dgm:t>
        <a:bodyPr/>
        <a:lstStyle/>
        <a:p>
          <a:endParaRPr lang="ru-RU"/>
        </a:p>
      </dgm:t>
    </dgm:pt>
    <dgm:pt modelId="{24D19669-86F7-4C13-81A8-759116BCCACA}">
      <dgm:prSet phldrT="[Текст]">
        <dgm:style>
          <a:lnRef idx="1">
            <a:schemeClr val="accent1"/>
          </a:lnRef>
          <a:fillRef idx="3">
            <a:schemeClr val="accent1"/>
          </a:fillRef>
          <a:effectRef idx="2">
            <a:schemeClr val="accent1"/>
          </a:effectRef>
          <a:fontRef idx="minor">
            <a:schemeClr val="lt1"/>
          </a:fontRef>
        </dgm:style>
      </dgm:prSet>
      <dgm:spPr/>
      <dgm:t>
        <a:bodyPr/>
        <a:lstStyle/>
        <a:p>
          <a:r>
            <a:rPr lang="ru-RU" dirty="0" smtClean="0">
              <a:solidFill>
                <a:schemeClr val="bg1"/>
              </a:solidFill>
            </a:rPr>
            <a:t>Ровная продуваемая ветром площадка, расположенная недалеко от водоёма</a:t>
          </a:r>
          <a:endParaRPr lang="ru-RU" dirty="0">
            <a:solidFill>
              <a:schemeClr val="bg1"/>
            </a:solidFill>
          </a:endParaRPr>
        </a:p>
      </dgm:t>
    </dgm:pt>
    <dgm:pt modelId="{041AFF9F-982E-45CF-84F6-0FE6B04DF6EE}" type="parTrans" cxnId="{C8945085-18C3-4800-A2AA-0F452AFE238C}">
      <dgm:prSet/>
      <dgm:spPr/>
      <dgm:t>
        <a:bodyPr/>
        <a:lstStyle/>
        <a:p>
          <a:endParaRPr lang="ru-RU"/>
        </a:p>
      </dgm:t>
    </dgm:pt>
    <dgm:pt modelId="{109B9EA2-DBD9-4964-95C2-4E935F33E899}" type="sibTrans" cxnId="{C8945085-18C3-4800-A2AA-0F452AFE238C}">
      <dgm:prSet/>
      <dgm:spPr/>
      <dgm:t>
        <a:bodyPr/>
        <a:lstStyle/>
        <a:p>
          <a:endParaRPr lang="ru-RU"/>
        </a:p>
      </dgm:t>
    </dgm:pt>
    <dgm:pt modelId="{BCE732CD-AC8E-43E5-BC3B-D8CA2BBE55D1}" type="pres">
      <dgm:prSet presAssocID="{A0F64D0F-0586-4DF2-8738-8D338E65E79E}" presName="Name0" presStyleCnt="0">
        <dgm:presLayoutVars>
          <dgm:dir/>
          <dgm:animLvl val="lvl"/>
          <dgm:resizeHandles val="exact"/>
        </dgm:presLayoutVars>
      </dgm:prSet>
      <dgm:spPr/>
      <dgm:t>
        <a:bodyPr/>
        <a:lstStyle/>
        <a:p>
          <a:endParaRPr lang="ru-RU"/>
        </a:p>
      </dgm:t>
    </dgm:pt>
    <dgm:pt modelId="{33DDC020-2C71-4F97-B506-C1F3943C87A5}" type="pres">
      <dgm:prSet presAssocID="{769B5A31-72D3-4B70-99AA-E4DC55B2B4FC}" presName="linNode" presStyleCnt="0"/>
      <dgm:spPr/>
    </dgm:pt>
    <dgm:pt modelId="{EBF3AB4F-5806-496B-8112-BECBFAAB968B}" type="pres">
      <dgm:prSet presAssocID="{769B5A31-72D3-4B70-99AA-E4DC55B2B4FC}" presName="parentText" presStyleLbl="node1" presStyleIdx="0" presStyleCnt="1">
        <dgm:presLayoutVars>
          <dgm:chMax val="1"/>
          <dgm:bulletEnabled val="1"/>
        </dgm:presLayoutVars>
      </dgm:prSet>
      <dgm:spPr/>
      <dgm:t>
        <a:bodyPr/>
        <a:lstStyle/>
        <a:p>
          <a:endParaRPr lang="ru-RU"/>
        </a:p>
      </dgm:t>
    </dgm:pt>
    <dgm:pt modelId="{0CA9CB20-B3C6-4594-BD76-10C5E2E254FF}" type="pres">
      <dgm:prSet presAssocID="{769B5A31-72D3-4B70-99AA-E4DC55B2B4FC}" presName="descendantText" presStyleLbl="alignAccFollowNode1" presStyleIdx="0" presStyleCnt="1">
        <dgm:presLayoutVars>
          <dgm:bulletEnabled val="1"/>
        </dgm:presLayoutVars>
      </dgm:prSet>
      <dgm:spPr/>
      <dgm:t>
        <a:bodyPr/>
        <a:lstStyle/>
        <a:p>
          <a:endParaRPr lang="ru-RU"/>
        </a:p>
      </dgm:t>
    </dgm:pt>
  </dgm:ptLst>
  <dgm:cxnLst>
    <dgm:cxn modelId="{6D4C804A-C816-418C-BB0D-0DFB948EA6C8}" type="presOf" srcId="{A0F64D0F-0586-4DF2-8738-8D338E65E79E}" destId="{BCE732CD-AC8E-43E5-BC3B-D8CA2BBE55D1}" srcOrd="0" destOrd="0" presId="urn:microsoft.com/office/officeart/2005/8/layout/vList5"/>
    <dgm:cxn modelId="{F77B423F-B74B-4D33-B1BB-F9D2B967A96B}" type="presOf" srcId="{769B5A31-72D3-4B70-99AA-E4DC55B2B4FC}" destId="{EBF3AB4F-5806-496B-8112-BECBFAAB968B}" srcOrd="0" destOrd="0" presId="urn:microsoft.com/office/officeart/2005/8/layout/vList5"/>
    <dgm:cxn modelId="{38730847-4985-43B9-A314-CB4A06BE8751}" srcId="{A0F64D0F-0586-4DF2-8738-8D338E65E79E}" destId="{769B5A31-72D3-4B70-99AA-E4DC55B2B4FC}" srcOrd="0" destOrd="0" parTransId="{A689270E-B337-4462-AA4E-F06F8637C9A6}" sibTransId="{A3AEC283-0564-4E26-8854-53FC55598655}"/>
    <dgm:cxn modelId="{C8945085-18C3-4800-A2AA-0F452AFE238C}" srcId="{769B5A31-72D3-4B70-99AA-E4DC55B2B4FC}" destId="{24D19669-86F7-4C13-81A8-759116BCCACA}" srcOrd="0" destOrd="0" parTransId="{041AFF9F-982E-45CF-84F6-0FE6B04DF6EE}" sibTransId="{109B9EA2-DBD9-4964-95C2-4E935F33E899}"/>
    <dgm:cxn modelId="{74FD6188-4F2D-40D0-B077-3B42CAF09216}" type="presOf" srcId="{24D19669-86F7-4C13-81A8-759116BCCACA}" destId="{0CA9CB20-B3C6-4594-BD76-10C5E2E254FF}" srcOrd="0" destOrd="0" presId="urn:microsoft.com/office/officeart/2005/8/layout/vList5"/>
    <dgm:cxn modelId="{FB255DD0-6116-42A6-8B74-9D3B89D8E2CF}" type="presParOf" srcId="{BCE732CD-AC8E-43E5-BC3B-D8CA2BBE55D1}" destId="{33DDC020-2C71-4F97-B506-C1F3943C87A5}" srcOrd="0" destOrd="0" presId="urn:microsoft.com/office/officeart/2005/8/layout/vList5"/>
    <dgm:cxn modelId="{E78C4104-9E5F-477A-A539-28AABB506D0B}" type="presParOf" srcId="{33DDC020-2C71-4F97-B506-C1F3943C87A5}" destId="{EBF3AB4F-5806-496B-8112-BECBFAAB968B}" srcOrd="0" destOrd="0" presId="urn:microsoft.com/office/officeart/2005/8/layout/vList5"/>
    <dgm:cxn modelId="{6161F564-767D-487F-A400-49D4B335CC8C}" type="presParOf" srcId="{33DDC020-2C71-4F97-B506-C1F3943C87A5}" destId="{0CA9CB20-B3C6-4594-BD76-10C5E2E254FF}" srcOrd="1"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277463B8-5DD1-4510-8687-10B9ED97A3F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B9F617DE-2271-4C4D-BB56-46A75D3F53C3}">
      <dgm:prSet phldrT="[Текст]">
        <dgm:style>
          <a:lnRef idx="0">
            <a:schemeClr val="accent6"/>
          </a:lnRef>
          <a:fillRef idx="3">
            <a:schemeClr val="accent6"/>
          </a:fillRef>
          <a:effectRef idx="3">
            <a:schemeClr val="accent6"/>
          </a:effectRef>
          <a:fontRef idx="minor">
            <a:schemeClr val="lt1"/>
          </a:fontRef>
        </dgm:style>
      </dgm:prSet>
      <dgm:spPr/>
      <dgm:t>
        <a:bodyPr/>
        <a:lstStyle/>
        <a:p>
          <a:r>
            <a:rPr lang="ru-RU" dirty="0" smtClean="0"/>
            <a:t>С</a:t>
          </a:r>
          <a:endParaRPr lang="ru-RU" dirty="0"/>
        </a:p>
      </dgm:t>
    </dgm:pt>
    <dgm:pt modelId="{198B7F1A-152D-4D0C-B08F-E9E89D3CFECD}" type="parTrans" cxnId="{30A5326D-6B51-4D7E-8E69-333843483267}">
      <dgm:prSet/>
      <dgm:spPr/>
      <dgm:t>
        <a:bodyPr/>
        <a:lstStyle/>
        <a:p>
          <a:endParaRPr lang="ru-RU"/>
        </a:p>
      </dgm:t>
    </dgm:pt>
    <dgm:pt modelId="{014E5A30-16B2-44D0-9466-EDAEEB873A7F}" type="sibTrans" cxnId="{30A5326D-6B51-4D7E-8E69-333843483267}">
      <dgm:prSet/>
      <dgm:spPr/>
      <dgm:t>
        <a:bodyPr/>
        <a:lstStyle/>
        <a:p>
          <a:endParaRPr lang="ru-RU"/>
        </a:p>
      </dgm:t>
    </dgm:pt>
    <dgm:pt modelId="{45352289-BF31-48CD-AE91-2D398B72ACF0}">
      <dgm:prSet phldrT="[Текст]" custT="1">
        <dgm:style>
          <a:lnRef idx="1">
            <a:schemeClr val="accent1"/>
          </a:lnRef>
          <a:fillRef idx="3">
            <a:schemeClr val="accent1"/>
          </a:fillRef>
          <a:effectRef idx="2">
            <a:schemeClr val="accent1"/>
          </a:effectRef>
          <a:fontRef idx="minor">
            <a:schemeClr val="lt1"/>
          </a:fontRef>
        </dgm:style>
      </dgm:prSet>
      <dgm:spPr/>
      <dgm:t>
        <a:bodyPr/>
        <a:lstStyle/>
        <a:p>
          <a:r>
            <a:rPr lang="ru-RU" sz="1800" dirty="0" smtClean="0">
              <a:solidFill>
                <a:schemeClr val="bg1"/>
              </a:solidFill>
            </a:rPr>
            <a:t>Недалеко от дороги или проезжей тропы, вблизи много грибов и ягод</a:t>
          </a:r>
          <a:endParaRPr lang="ru-RU" sz="1800" dirty="0">
            <a:solidFill>
              <a:schemeClr val="bg1"/>
            </a:solidFill>
          </a:endParaRPr>
        </a:p>
      </dgm:t>
    </dgm:pt>
    <dgm:pt modelId="{DABD617B-7AC8-4CC8-98A0-7E89B3C519F7}" type="parTrans" cxnId="{B7F0A421-1025-4E89-9855-D2F7FAAAC7C6}">
      <dgm:prSet/>
      <dgm:spPr/>
      <dgm:t>
        <a:bodyPr/>
        <a:lstStyle/>
        <a:p>
          <a:endParaRPr lang="ru-RU"/>
        </a:p>
      </dgm:t>
    </dgm:pt>
    <dgm:pt modelId="{47ECEB35-B3AE-4D3E-A299-415E8B783C36}" type="sibTrans" cxnId="{B7F0A421-1025-4E89-9855-D2F7FAAAC7C6}">
      <dgm:prSet/>
      <dgm:spPr/>
      <dgm:t>
        <a:bodyPr/>
        <a:lstStyle/>
        <a:p>
          <a:endParaRPr lang="ru-RU"/>
        </a:p>
      </dgm:t>
    </dgm:pt>
    <dgm:pt modelId="{51D514A2-08CE-4314-BFDC-DBA196454256}" type="pres">
      <dgm:prSet presAssocID="{277463B8-5DD1-4510-8687-10B9ED97A3FC}" presName="Name0" presStyleCnt="0">
        <dgm:presLayoutVars>
          <dgm:dir/>
          <dgm:animLvl val="lvl"/>
          <dgm:resizeHandles val="exact"/>
        </dgm:presLayoutVars>
      </dgm:prSet>
      <dgm:spPr/>
      <dgm:t>
        <a:bodyPr/>
        <a:lstStyle/>
        <a:p>
          <a:endParaRPr lang="ru-RU"/>
        </a:p>
      </dgm:t>
    </dgm:pt>
    <dgm:pt modelId="{766C0819-2BAD-4247-9507-B3D2AA3DC0A3}" type="pres">
      <dgm:prSet presAssocID="{B9F617DE-2271-4C4D-BB56-46A75D3F53C3}" presName="linNode" presStyleCnt="0"/>
      <dgm:spPr/>
    </dgm:pt>
    <dgm:pt modelId="{C9A879BE-5BA0-41A9-82DA-BF78194C1C79}" type="pres">
      <dgm:prSet presAssocID="{B9F617DE-2271-4C4D-BB56-46A75D3F53C3}" presName="parentText" presStyleLbl="node1" presStyleIdx="0" presStyleCnt="1">
        <dgm:presLayoutVars>
          <dgm:chMax val="1"/>
          <dgm:bulletEnabled val="1"/>
        </dgm:presLayoutVars>
      </dgm:prSet>
      <dgm:spPr/>
      <dgm:t>
        <a:bodyPr/>
        <a:lstStyle/>
        <a:p>
          <a:endParaRPr lang="ru-RU"/>
        </a:p>
      </dgm:t>
    </dgm:pt>
    <dgm:pt modelId="{42BA213C-C602-4AE0-9FC9-5E07C8AABFAB}" type="pres">
      <dgm:prSet presAssocID="{B9F617DE-2271-4C4D-BB56-46A75D3F53C3}" presName="descendantText" presStyleLbl="alignAccFollowNode1" presStyleIdx="0" presStyleCnt="1">
        <dgm:presLayoutVars>
          <dgm:bulletEnabled val="1"/>
        </dgm:presLayoutVars>
      </dgm:prSet>
      <dgm:spPr/>
      <dgm:t>
        <a:bodyPr/>
        <a:lstStyle/>
        <a:p>
          <a:endParaRPr lang="ru-RU"/>
        </a:p>
      </dgm:t>
    </dgm:pt>
  </dgm:ptLst>
  <dgm:cxnLst>
    <dgm:cxn modelId="{6EC0332C-1598-4F5D-B57A-6EE2427C3A7C}" type="presOf" srcId="{45352289-BF31-48CD-AE91-2D398B72ACF0}" destId="{42BA213C-C602-4AE0-9FC9-5E07C8AABFAB}" srcOrd="0" destOrd="0" presId="urn:microsoft.com/office/officeart/2005/8/layout/vList5"/>
    <dgm:cxn modelId="{574805B0-BA3E-4B55-81F4-12A403E880E4}" type="presOf" srcId="{277463B8-5DD1-4510-8687-10B9ED97A3FC}" destId="{51D514A2-08CE-4314-BFDC-DBA196454256}" srcOrd="0" destOrd="0" presId="urn:microsoft.com/office/officeart/2005/8/layout/vList5"/>
    <dgm:cxn modelId="{B7F0A421-1025-4E89-9855-D2F7FAAAC7C6}" srcId="{B9F617DE-2271-4C4D-BB56-46A75D3F53C3}" destId="{45352289-BF31-48CD-AE91-2D398B72ACF0}" srcOrd="0" destOrd="0" parTransId="{DABD617B-7AC8-4CC8-98A0-7E89B3C519F7}" sibTransId="{47ECEB35-B3AE-4D3E-A299-415E8B783C36}"/>
    <dgm:cxn modelId="{30A5326D-6B51-4D7E-8E69-333843483267}" srcId="{277463B8-5DD1-4510-8687-10B9ED97A3FC}" destId="{B9F617DE-2271-4C4D-BB56-46A75D3F53C3}" srcOrd="0" destOrd="0" parTransId="{198B7F1A-152D-4D0C-B08F-E9E89D3CFECD}" sibTransId="{014E5A30-16B2-44D0-9466-EDAEEB873A7F}"/>
    <dgm:cxn modelId="{92601FBA-5924-4635-9E52-EF8B7BA3235B}" type="presOf" srcId="{B9F617DE-2271-4C4D-BB56-46A75D3F53C3}" destId="{C9A879BE-5BA0-41A9-82DA-BF78194C1C79}" srcOrd="0" destOrd="0" presId="urn:microsoft.com/office/officeart/2005/8/layout/vList5"/>
    <dgm:cxn modelId="{B8E6764F-3AB7-4E64-BFFC-08DBF6784D68}" type="presParOf" srcId="{51D514A2-08CE-4314-BFDC-DBA196454256}" destId="{766C0819-2BAD-4247-9507-B3D2AA3DC0A3}" srcOrd="0" destOrd="0" presId="urn:microsoft.com/office/officeart/2005/8/layout/vList5"/>
    <dgm:cxn modelId="{58B87DD6-7586-43FD-AAE4-A85F2FD37325}" type="presParOf" srcId="{766C0819-2BAD-4247-9507-B3D2AA3DC0A3}" destId="{C9A879BE-5BA0-41A9-82DA-BF78194C1C79}" srcOrd="0" destOrd="0" presId="urn:microsoft.com/office/officeart/2005/8/layout/vList5"/>
    <dgm:cxn modelId="{DE041F9C-3C4D-4608-A032-F6515190DB1D}" type="presParOf" srcId="{766C0819-2BAD-4247-9507-B3D2AA3DC0A3}" destId="{42BA213C-C602-4AE0-9FC9-5E07C8AABFAB}" srcOrd="1" destOrd="0" presId="urn:microsoft.com/office/officeart/2005/8/layout/vList5"/>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D94E4153-8251-4464-8253-F92459D4269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AC22ED52-5E26-40DE-82E0-CD9AD72D9EA8}">
      <dgm:prSet phldrT="[Текст]">
        <dgm:style>
          <a:lnRef idx="0">
            <a:schemeClr val="accent6"/>
          </a:lnRef>
          <a:fillRef idx="3">
            <a:schemeClr val="accent6"/>
          </a:fillRef>
          <a:effectRef idx="3">
            <a:schemeClr val="accent6"/>
          </a:effectRef>
          <a:fontRef idx="minor">
            <a:schemeClr val="lt1"/>
          </a:fontRef>
        </dgm:style>
      </dgm:prSet>
      <dgm:spPr/>
      <dgm:t>
        <a:bodyPr/>
        <a:lstStyle/>
        <a:p>
          <a:r>
            <a:rPr lang="ru-RU" dirty="0" smtClean="0"/>
            <a:t>А</a:t>
          </a:r>
          <a:endParaRPr lang="ru-RU" dirty="0"/>
        </a:p>
      </dgm:t>
    </dgm:pt>
    <dgm:pt modelId="{6135ACEF-3B86-4E2F-95A8-B2220B022826}" type="parTrans" cxnId="{4FBC81DF-9336-49C8-B158-49D8AAD1E224}">
      <dgm:prSet/>
      <dgm:spPr/>
      <dgm:t>
        <a:bodyPr/>
        <a:lstStyle/>
        <a:p>
          <a:endParaRPr lang="ru-RU"/>
        </a:p>
      </dgm:t>
    </dgm:pt>
    <dgm:pt modelId="{308AB8D1-C327-4D0E-8B60-F023E86E8AF3}" type="sibTrans" cxnId="{4FBC81DF-9336-49C8-B158-49D8AAD1E224}">
      <dgm:prSet/>
      <dgm:spPr/>
      <dgm:t>
        <a:bodyPr/>
        <a:lstStyle/>
        <a:p>
          <a:endParaRPr lang="ru-RU"/>
        </a:p>
      </dgm:t>
    </dgm:pt>
    <dgm:pt modelId="{C8949FC3-5FF9-4D46-827C-AD8DF9BCC2E2}">
      <dgm:prSet phldrT="[Текст]" custT="1">
        <dgm:style>
          <a:lnRef idx="1">
            <a:schemeClr val="accent1"/>
          </a:lnRef>
          <a:fillRef idx="3">
            <a:schemeClr val="accent1"/>
          </a:fillRef>
          <a:effectRef idx="2">
            <a:schemeClr val="accent1"/>
          </a:effectRef>
          <a:fontRef idx="minor">
            <a:schemeClr val="lt1"/>
          </a:fontRef>
        </dgm:style>
      </dgm:prSet>
      <dgm:spPr/>
      <dgm:t>
        <a:bodyPr/>
        <a:lstStyle/>
        <a:p>
          <a:r>
            <a:rPr lang="ru-RU" sz="3200" dirty="0" smtClean="0">
              <a:solidFill>
                <a:schemeClr val="bg1"/>
              </a:solidFill>
            </a:rPr>
            <a:t>Любым</a:t>
          </a:r>
          <a:endParaRPr lang="ru-RU" sz="3200" dirty="0">
            <a:solidFill>
              <a:schemeClr val="bg1"/>
            </a:solidFill>
          </a:endParaRPr>
        </a:p>
      </dgm:t>
    </dgm:pt>
    <dgm:pt modelId="{CB052472-F45E-4E29-A458-580E82EC1BAB}" type="parTrans" cxnId="{A5873F06-04CB-47ED-9035-583908B4A5A5}">
      <dgm:prSet/>
      <dgm:spPr/>
      <dgm:t>
        <a:bodyPr/>
        <a:lstStyle/>
        <a:p>
          <a:endParaRPr lang="ru-RU"/>
        </a:p>
      </dgm:t>
    </dgm:pt>
    <dgm:pt modelId="{F99CF77A-982C-47A0-A07C-83E838C4AEAF}" type="sibTrans" cxnId="{A5873F06-04CB-47ED-9035-583908B4A5A5}">
      <dgm:prSet/>
      <dgm:spPr/>
      <dgm:t>
        <a:bodyPr/>
        <a:lstStyle/>
        <a:p>
          <a:endParaRPr lang="ru-RU"/>
        </a:p>
      </dgm:t>
    </dgm:pt>
    <dgm:pt modelId="{DCE9E310-AA3C-4407-94BC-AE3E289C06C0}" type="pres">
      <dgm:prSet presAssocID="{D94E4153-8251-4464-8253-F92459D4269B}" presName="Name0" presStyleCnt="0">
        <dgm:presLayoutVars>
          <dgm:dir/>
          <dgm:animLvl val="lvl"/>
          <dgm:resizeHandles val="exact"/>
        </dgm:presLayoutVars>
      </dgm:prSet>
      <dgm:spPr/>
      <dgm:t>
        <a:bodyPr/>
        <a:lstStyle/>
        <a:p>
          <a:endParaRPr lang="ru-RU"/>
        </a:p>
      </dgm:t>
    </dgm:pt>
    <dgm:pt modelId="{851481DA-CCA1-49FE-B276-CBCDB753C234}" type="pres">
      <dgm:prSet presAssocID="{AC22ED52-5E26-40DE-82E0-CD9AD72D9EA8}" presName="linNode" presStyleCnt="0"/>
      <dgm:spPr/>
    </dgm:pt>
    <dgm:pt modelId="{FB7F7CD4-ABB2-4A21-926E-D76B7131C0B3}" type="pres">
      <dgm:prSet presAssocID="{AC22ED52-5E26-40DE-82E0-CD9AD72D9EA8}" presName="parentText" presStyleLbl="node1" presStyleIdx="0" presStyleCnt="1" custLinFactNeighborX="-735" custLinFactNeighborY="-151">
        <dgm:presLayoutVars>
          <dgm:chMax val="1"/>
          <dgm:bulletEnabled val="1"/>
        </dgm:presLayoutVars>
      </dgm:prSet>
      <dgm:spPr/>
      <dgm:t>
        <a:bodyPr/>
        <a:lstStyle/>
        <a:p>
          <a:endParaRPr lang="ru-RU"/>
        </a:p>
      </dgm:t>
    </dgm:pt>
    <dgm:pt modelId="{1B4110E8-4FBE-4F3F-BF3E-8B164D9C19B1}" type="pres">
      <dgm:prSet presAssocID="{AC22ED52-5E26-40DE-82E0-CD9AD72D9EA8}" presName="descendantText" presStyleLbl="alignAccFollowNode1" presStyleIdx="0" presStyleCnt="1">
        <dgm:presLayoutVars>
          <dgm:bulletEnabled val="1"/>
        </dgm:presLayoutVars>
      </dgm:prSet>
      <dgm:spPr/>
      <dgm:t>
        <a:bodyPr/>
        <a:lstStyle/>
        <a:p>
          <a:endParaRPr lang="ru-RU"/>
        </a:p>
      </dgm:t>
    </dgm:pt>
  </dgm:ptLst>
  <dgm:cxnLst>
    <dgm:cxn modelId="{A5873F06-04CB-47ED-9035-583908B4A5A5}" srcId="{AC22ED52-5E26-40DE-82E0-CD9AD72D9EA8}" destId="{C8949FC3-5FF9-4D46-827C-AD8DF9BCC2E2}" srcOrd="0" destOrd="0" parTransId="{CB052472-F45E-4E29-A458-580E82EC1BAB}" sibTransId="{F99CF77A-982C-47A0-A07C-83E838C4AEAF}"/>
    <dgm:cxn modelId="{45FCB2C9-55FD-496F-A33F-E37B76A5ED57}" type="presOf" srcId="{D94E4153-8251-4464-8253-F92459D4269B}" destId="{DCE9E310-AA3C-4407-94BC-AE3E289C06C0}" srcOrd="0" destOrd="0" presId="urn:microsoft.com/office/officeart/2005/8/layout/vList5"/>
    <dgm:cxn modelId="{617F7C96-1F79-46B6-A213-2F5EE2998CE9}" type="presOf" srcId="{C8949FC3-5FF9-4D46-827C-AD8DF9BCC2E2}" destId="{1B4110E8-4FBE-4F3F-BF3E-8B164D9C19B1}" srcOrd="0" destOrd="0" presId="urn:microsoft.com/office/officeart/2005/8/layout/vList5"/>
    <dgm:cxn modelId="{4FBC81DF-9336-49C8-B158-49D8AAD1E224}" srcId="{D94E4153-8251-4464-8253-F92459D4269B}" destId="{AC22ED52-5E26-40DE-82E0-CD9AD72D9EA8}" srcOrd="0" destOrd="0" parTransId="{6135ACEF-3B86-4E2F-95A8-B2220B022826}" sibTransId="{308AB8D1-C327-4D0E-8B60-F023E86E8AF3}"/>
    <dgm:cxn modelId="{E3E8CA35-3CB5-4612-A9CF-B2586C360578}" type="presOf" srcId="{AC22ED52-5E26-40DE-82E0-CD9AD72D9EA8}" destId="{FB7F7CD4-ABB2-4A21-926E-D76B7131C0B3}" srcOrd="0" destOrd="0" presId="urn:microsoft.com/office/officeart/2005/8/layout/vList5"/>
    <dgm:cxn modelId="{19298DBE-F271-4FC8-9766-F1D3DE402000}" type="presParOf" srcId="{DCE9E310-AA3C-4407-94BC-AE3E289C06C0}" destId="{851481DA-CCA1-49FE-B276-CBCDB753C234}" srcOrd="0" destOrd="0" presId="urn:microsoft.com/office/officeart/2005/8/layout/vList5"/>
    <dgm:cxn modelId="{41448F57-442C-48E7-B3B1-76CA5B36A178}" type="presParOf" srcId="{851481DA-CCA1-49FE-B276-CBCDB753C234}" destId="{FB7F7CD4-ABB2-4A21-926E-D76B7131C0B3}" srcOrd="0" destOrd="0" presId="urn:microsoft.com/office/officeart/2005/8/layout/vList5"/>
    <dgm:cxn modelId="{9AED8580-5FBB-4184-BDE4-04995999991E}" type="presParOf" srcId="{851481DA-CCA1-49FE-B276-CBCDB753C234}" destId="{1B4110E8-4FBE-4F3F-BF3E-8B164D9C19B1}"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A0F64D0F-0586-4DF2-8738-8D338E65E79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769B5A31-72D3-4B70-99AA-E4DC55B2B4FC}">
      <dgm:prSet phldrT="[Текст]">
        <dgm:style>
          <a:lnRef idx="0">
            <a:schemeClr val="accent6"/>
          </a:lnRef>
          <a:fillRef idx="3">
            <a:schemeClr val="accent6"/>
          </a:fillRef>
          <a:effectRef idx="3">
            <a:schemeClr val="accent6"/>
          </a:effectRef>
          <a:fontRef idx="minor">
            <a:schemeClr val="lt1"/>
          </a:fontRef>
        </dgm:style>
      </dgm:prSet>
      <dgm:spPr/>
      <dgm:t>
        <a:bodyPr/>
        <a:lstStyle/>
        <a:p>
          <a:r>
            <a:rPr lang="ru-RU" dirty="0" smtClean="0"/>
            <a:t>В</a:t>
          </a:r>
          <a:endParaRPr lang="ru-RU" dirty="0"/>
        </a:p>
      </dgm:t>
    </dgm:pt>
    <dgm:pt modelId="{A689270E-B337-4462-AA4E-F06F8637C9A6}" type="parTrans" cxnId="{38730847-4985-43B9-A314-CB4A06BE8751}">
      <dgm:prSet/>
      <dgm:spPr/>
      <dgm:t>
        <a:bodyPr/>
        <a:lstStyle/>
        <a:p>
          <a:endParaRPr lang="ru-RU"/>
        </a:p>
      </dgm:t>
    </dgm:pt>
    <dgm:pt modelId="{A3AEC283-0564-4E26-8854-53FC55598655}" type="sibTrans" cxnId="{38730847-4985-43B9-A314-CB4A06BE8751}">
      <dgm:prSet/>
      <dgm:spPr/>
      <dgm:t>
        <a:bodyPr/>
        <a:lstStyle/>
        <a:p>
          <a:endParaRPr lang="ru-RU"/>
        </a:p>
      </dgm:t>
    </dgm:pt>
    <dgm:pt modelId="{24D19669-86F7-4C13-81A8-759116BCCACA}">
      <dgm:prSet phldrT="[Текст]" custT="1">
        <dgm:style>
          <a:lnRef idx="1">
            <a:schemeClr val="accent1"/>
          </a:lnRef>
          <a:fillRef idx="3">
            <a:schemeClr val="accent1"/>
          </a:fillRef>
          <a:effectRef idx="2">
            <a:schemeClr val="accent1"/>
          </a:effectRef>
          <a:fontRef idx="minor">
            <a:schemeClr val="lt1"/>
          </a:fontRef>
        </dgm:style>
      </dgm:prSet>
      <dgm:spPr/>
      <dgm:t>
        <a:bodyPr/>
        <a:lstStyle/>
        <a:p>
          <a:r>
            <a:rPr lang="ru-RU" sz="3200" dirty="0" smtClean="0">
              <a:solidFill>
                <a:schemeClr val="bg1"/>
              </a:solidFill>
            </a:rPr>
            <a:t>Черным</a:t>
          </a:r>
          <a:endParaRPr lang="ru-RU" sz="3200" dirty="0">
            <a:solidFill>
              <a:schemeClr val="bg1"/>
            </a:solidFill>
          </a:endParaRPr>
        </a:p>
      </dgm:t>
    </dgm:pt>
    <dgm:pt modelId="{041AFF9F-982E-45CF-84F6-0FE6B04DF6EE}" type="parTrans" cxnId="{C8945085-18C3-4800-A2AA-0F452AFE238C}">
      <dgm:prSet/>
      <dgm:spPr/>
      <dgm:t>
        <a:bodyPr/>
        <a:lstStyle/>
        <a:p>
          <a:endParaRPr lang="ru-RU"/>
        </a:p>
      </dgm:t>
    </dgm:pt>
    <dgm:pt modelId="{109B9EA2-DBD9-4964-95C2-4E935F33E899}" type="sibTrans" cxnId="{C8945085-18C3-4800-A2AA-0F452AFE238C}">
      <dgm:prSet/>
      <dgm:spPr/>
      <dgm:t>
        <a:bodyPr/>
        <a:lstStyle/>
        <a:p>
          <a:endParaRPr lang="ru-RU"/>
        </a:p>
      </dgm:t>
    </dgm:pt>
    <dgm:pt modelId="{BCE732CD-AC8E-43E5-BC3B-D8CA2BBE55D1}" type="pres">
      <dgm:prSet presAssocID="{A0F64D0F-0586-4DF2-8738-8D338E65E79E}" presName="Name0" presStyleCnt="0">
        <dgm:presLayoutVars>
          <dgm:dir/>
          <dgm:animLvl val="lvl"/>
          <dgm:resizeHandles val="exact"/>
        </dgm:presLayoutVars>
      </dgm:prSet>
      <dgm:spPr/>
      <dgm:t>
        <a:bodyPr/>
        <a:lstStyle/>
        <a:p>
          <a:endParaRPr lang="ru-RU"/>
        </a:p>
      </dgm:t>
    </dgm:pt>
    <dgm:pt modelId="{33DDC020-2C71-4F97-B506-C1F3943C87A5}" type="pres">
      <dgm:prSet presAssocID="{769B5A31-72D3-4B70-99AA-E4DC55B2B4FC}" presName="linNode" presStyleCnt="0"/>
      <dgm:spPr/>
    </dgm:pt>
    <dgm:pt modelId="{EBF3AB4F-5806-496B-8112-BECBFAAB968B}" type="pres">
      <dgm:prSet presAssocID="{769B5A31-72D3-4B70-99AA-E4DC55B2B4FC}" presName="parentText" presStyleLbl="node1" presStyleIdx="0" presStyleCnt="1">
        <dgm:presLayoutVars>
          <dgm:chMax val="1"/>
          <dgm:bulletEnabled val="1"/>
        </dgm:presLayoutVars>
      </dgm:prSet>
      <dgm:spPr/>
      <dgm:t>
        <a:bodyPr/>
        <a:lstStyle/>
        <a:p>
          <a:endParaRPr lang="ru-RU"/>
        </a:p>
      </dgm:t>
    </dgm:pt>
    <dgm:pt modelId="{0CA9CB20-B3C6-4594-BD76-10C5E2E254FF}" type="pres">
      <dgm:prSet presAssocID="{769B5A31-72D3-4B70-99AA-E4DC55B2B4FC}" presName="descendantText" presStyleLbl="alignAccFollowNode1" presStyleIdx="0" presStyleCnt="1">
        <dgm:presLayoutVars>
          <dgm:bulletEnabled val="1"/>
        </dgm:presLayoutVars>
      </dgm:prSet>
      <dgm:spPr/>
      <dgm:t>
        <a:bodyPr/>
        <a:lstStyle/>
        <a:p>
          <a:endParaRPr lang="ru-RU"/>
        </a:p>
      </dgm:t>
    </dgm:pt>
  </dgm:ptLst>
  <dgm:cxnLst>
    <dgm:cxn modelId="{29C0AE5A-7952-4687-BEE9-CA1828D10182}" type="presOf" srcId="{769B5A31-72D3-4B70-99AA-E4DC55B2B4FC}" destId="{EBF3AB4F-5806-496B-8112-BECBFAAB968B}" srcOrd="0" destOrd="0" presId="urn:microsoft.com/office/officeart/2005/8/layout/vList5"/>
    <dgm:cxn modelId="{33A40429-51FD-4601-93EF-E36BC8D49799}" type="presOf" srcId="{24D19669-86F7-4C13-81A8-759116BCCACA}" destId="{0CA9CB20-B3C6-4594-BD76-10C5E2E254FF}" srcOrd="0" destOrd="0" presId="urn:microsoft.com/office/officeart/2005/8/layout/vList5"/>
    <dgm:cxn modelId="{38730847-4985-43B9-A314-CB4A06BE8751}" srcId="{A0F64D0F-0586-4DF2-8738-8D338E65E79E}" destId="{769B5A31-72D3-4B70-99AA-E4DC55B2B4FC}" srcOrd="0" destOrd="0" parTransId="{A689270E-B337-4462-AA4E-F06F8637C9A6}" sibTransId="{A3AEC283-0564-4E26-8854-53FC55598655}"/>
    <dgm:cxn modelId="{C8945085-18C3-4800-A2AA-0F452AFE238C}" srcId="{769B5A31-72D3-4B70-99AA-E4DC55B2B4FC}" destId="{24D19669-86F7-4C13-81A8-759116BCCACA}" srcOrd="0" destOrd="0" parTransId="{041AFF9F-982E-45CF-84F6-0FE6B04DF6EE}" sibTransId="{109B9EA2-DBD9-4964-95C2-4E935F33E899}"/>
    <dgm:cxn modelId="{E9458E75-9CB6-40B9-99E8-F17CB9F8EB31}" type="presOf" srcId="{A0F64D0F-0586-4DF2-8738-8D338E65E79E}" destId="{BCE732CD-AC8E-43E5-BC3B-D8CA2BBE55D1}" srcOrd="0" destOrd="0" presId="urn:microsoft.com/office/officeart/2005/8/layout/vList5"/>
    <dgm:cxn modelId="{A77C86B0-2CD6-412A-8766-A84E04C63B05}" type="presParOf" srcId="{BCE732CD-AC8E-43E5-BC3B-D8CA2BBE55D1}" destId="{33DDC020-2C71-4F97-B506-C1F3943C87A5}" srcOrd="0" destOrd="0" presId="urn:microsoft.com/office/officeart/2005/8/layout/vList5"/>
    <dgm:cxn modelId="{22E1FC6C-A998-43F9-8C1E-C3F051960ECC}" type="presParOf" srcId="{33DDC020-2C71-4F97-B506-C1F3943C87A5}" destId="{EBF3AB4F-5806-496B-8112-BECBFAAB968B}" srcOrd="0" destOrd="0" presId="urn:microsoft.com/office/officeart/2005/8/layout/vList5"/>
    <dgm:cxn modelId="{06CBFD84-669D-46F1-AAED-8FE6D50D1B10}" type="presParOf" srcId="{33DDC020-2C71-4F97-B506-C1F3943C87A5}" destId="{0CA9CB20-B3C6-4594-BD76-10C5E2E254FF}" srcOrd="1"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0F64D0F-0586-4DF2-8738-8D338E65E79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769B5A31-72D3-4B70-99AA-E4DC55B2B4FC}">
      <dgm:prSet phldrT="[Текст]">
        <dgm:style>
          <a:lnRef idx="0">
            <a:schemeClr val="accent6"/>
          </a:lnRef>
          <a:fillRef idx="3">
            <a:schemeClr val="accent6"/>
          </a:fillRef>
          <a:effectRef idx="3">
            <a:schemeClr val="accent6"/>
          </a:effectRef>
          <a:fontRef idx="minor">
            <a:schemeClr val="lt1"/>
          </a:fontRef>
        </dgm:style>
      </dgm:prSet>
      <dgm:spPr/>
      <dgm:t>
        <a:bodyPr/>
        <a:lstStyle/>
        <a:p>
          <a:r>
            <a:rPr lang="ru-RU" dirty="0" smtClean="0"/>
            <a:t>В</a:t>
          </a:r>
          <a:endParaRPr lang="ru-RU" dirty="0"/>
        </a:p>
      </dgm:t>
    </dgm:pt>
    <dgm:pt modelId="{A689270E-B337-4462-AA4E-F06F8637C9A6}" type="parTrans" cxnId="{38730847-4985-43B9-A314-CB4A06BE8751}">
      <dgm:prSet/>
      <dgm:spPr/>
      <dgm:t>
        <a:bodyPr/>
        <a:lstStyle/>
        <a:p>
          <a:endParaRPr lang="ru-RU"/>
        </a:p>
      </dgm:t>
    </dgm:pt>
    <dgm:pt modelId="{A3AEC283-0564-4E26-8854-53FC55598655}" type="sibTrans" cxnId="{38730847-4985-43B9-A314-CB4A06BE8751}">
      <dgm:prSet/>
      <dgm:spPr/>
      <dgm:t>
        <a:bodyPr/>
        <a:lstStyle/>
        <a:p>
          <a:endParaRPr lang="ru-RU"/>
        </a:p>
      </dgm:t>
    </dgm:pt>
    <dgm:pt modelId="{24D19669-86F7-4C13-81A8-759116BCCACA}">
      <dgm:prSet phldrT="[Текст]">
        <dgm:style>
          <a:lnRef idx="1">
            <a:schemeClr val="accent1"/>
          </a:lnRef>
          <a:fillRef idx="3">
            <a:schemeClr val="accent1"/>
          </a:fillRef>
          <a:effectRef idx="2">
            <a:schemeClr val="accent1"/>
          </a:effectRef>
          <a:fontRef idx="minor">
            <a:schemeClr val="lt1"/>
          </a:fontRef>
        </dgm:style>
      </dgm:prSet>
      <dgm:spPr/>
      <dgm:t>
        <a:bodyPr/>
        <a:lstStyle/>
        <a:p>
          <a:r>
            <a:rPr lang="ru-RU" dirty="0" smtClean="0">
              <a:solidFill>
                <a:schemeClr val="bg1"/>
              </a:solidFill>
            </a:rPr>
            <a:t>Чтобы человек мог мыслить, говорить, трудиться</a:t>
          </a:r>
          <a:endParaRPr lang="ru-RU" dirty="0">
            <a:solidFill>
              <a:schemeClr val="bg1"/>
            </a:solidFill>
          </a:endParaRPr>
        </a:p>
      </dgm:t>
    </dgm:pt>
    <dgm:pt modelId="{041AFF9F-982E-45CF-84F6-0FE6B04DF6EE}" type="parTrans" cxnId="{C8945085-18C3-4800-A2AA-0F452AFE238C}">
      <dgm:prSet/>
      <dgm:spPr/>
      <dgm:t>
        <a:bodyPr/>
        <a:lstStyle/>
        <a:p>
          <a:endParaRPr lang="ru-RU"/>
        </a:p>
      </dgm:t>
    </dgm:pt>
    <dgm:pt modelId="{109B9EA2-DBD9-4964-95C2-4E935F33E899}" type="sibTrans" cxnId="{C8945085-18C3-4800-A2AA-0F452AFE238C}">
      <dgm:prSet/>
      <dgm:spPr/>
      <dgm:t>
        <a:bodyPr/>
        <a:lstStyle/>
        <a:p>
          <a:endParaRPr lang="ru-RU"/>
        </a:p>
      </dgm:t>
    </dgm:pt>
    <dgm:pt modelId="{BCE732CD-AC8E-43E5-BC3B-D8CA2BBE55D1}" type="pres">
      <dgm:prSet presAssocID="{A0F64D0F-0586-4DF2-8738-8D338E65E79E}" presName="Name0" presStyleCnt="0">
        <dgm:presLayoutVars>
          <dgm:dir/>
          <dgm:animLvl val="lvl"/>
          <dgm:resizeHandles val="exact"/>
        </dgm:presLayoutVars>
      </dgm:prSet>
      <dgm:spPr/>
      <dgm:t>
        <a:bodyPr/>
        <a:lstStyle/>
        <a:p>
          <a:endParaRPr lang="ru-RU"/>
        </a:p>
      </dgm:t>
    </dgm:pt>
    <dgm:pt modelId="{33DDC020-2C71-4F97-B506-C1F3943C87A5}" type="pres">
      <dgm:prSet presAssocID="{769B5A31-72D3-4B70-99AA-E4DC55B2B4FC}" presName="linNode" presStyleCnt="0"/>
      <dgm:spPr/>
    </dgm:pt>
    <dgm:pt modelId="{EBF3AB4F-5806-496B-8112-BECBFAAB968B}" type="pres">
      <dgm:prSet presAssocID="{769B5A31-72D3-4B70-99AA-E4DC55B2B4FC}" presName="parentText" presStyleLbl="node1" presStyleIdx="0" presStyleCnt="1">
        <dgm:presLayoutVars>
          <dgm:chMax val="1"/>
          <dgm:bulletEnabled val="1"/>
        </dgm:presLayoutVars>
      </dgm:prSet>
      <dgm:spPr/>
      <dgm:t>
        <a:bodyPr/>
        <a:lstStyle/>
        <a:p>
          <a:endParaRPr lang="ru-RU"/>
        </a:p>
      </dgm:t>
    </dgm:pt>
    <dgm:pt modelId="{0CA9CB20-B3C6-4594-BD76-10C5E2E254FF}" type="pres">
      <dgm:prSet presAssocID="{769B5A31-72D3-4B70-99AA-E4DC55B2B4FC}" presName="descendantText" presStyleLbl="alignAccFollowNode1" presStyleIdx="0" presStyleCnt="1">
        <dgm:presLayoutVars>
          <dgm:bulletEnabled val="1"/>
        </dgm:presLayoutVars>
      </dgm:prSet>
      <dgm:spPr/>
      <dgm:t>
        <a:bodyPr/>
        <a:lstStyle/>
        <a:p>
          <a:endParaRPr lang="ru-RU"/>
        </a:p>
      </dgm:t>
    </dgm:pt>
  </dgm:ptLst>
  <dgm:cxnLst>
    <dgm:cxn modelId="{9419DA08-4AB8-4C06-BE9E-74156C422C2D}" type="presOf" srcId="{24D19669-86F7-4C13-81A8-759116BCCACA}" destId="{0CA9CB20-B3C6-4594-BD76-10C5E2E254FF}" srcOrd="0" destOrd="0" presId="urn:microsoft.com/office/officeart/2005/8/layout/vList5"/>
    <dgm:cxn modelId="{38730847-4985-43B9-A314-CB4A06BE8751}" srcId="{A0F64D0F-0586-4DF2-8738-8D338E65E79E}" destId="{769B5A31-72D3-4B70-99AA-E4DC55B2B4FC}" srcOrd="0" destOrd="0" parTransId="{A689270E-B337-4462-AA4E-F06F8637C9A6}" sibTransId="{A3AEC283-0564-4E26-8854-53FC55598655}"/>
    <dgm:cxn modelId="{55B967D7-427E-4EBC-BDA9-E281AD8E0147}" type="presOf" srcId="{A0F64D0F-0586-4DF2-8738-8D338E65E79E}" destId="{BCE732CD-AC8E-43E5-BC3B-D8CA2BBE55D1}" srcOrd="0" destOrd="0" presId="urn:microsoft.com/office/officeart/2005/8/layout/vList5"/>
    <dgm:cxn modelId="{C8945085-18C3-4800-A2AA-0F452AFE238C}" srcId="{769B5A31-72D3-4B70-99AA-E4DC55B2B4FC}" destId="{24D19669-86F7-4C13-81A8-759116BCCACA}" srcOrd="0" destOrd="0" parTransId="{041AFF9F-982E-45CF-84F6-0FE6B04DF6EE}" sibTransId="{109B9EA2-DBD9-4964-95C2-4E935F33E899}"/>
    <dgm:cxn modelId="{251AD852-EB9C-42EE-A6ED-4D66B4D65B44}" type="presOf" srcId="{769B5A31-72D3-4B70-99AA-E4DC55B2B4FC}" destId="{EBF3AB4F-5806-496B-8112-BECBFAAB968B}" srcOrd="0" destOrd="0" presId="urn:microsoft.com/office/officeart/2005/8/layout/vList5"/>
    <dgm:cxn modelId="{6D136CFE-A43F-4F20-9C08-8B3C8C5C83CC}" type="presParOf" srcId="{BCE732CD-AC8E-43E5-BC3B-D8CA2BBE55D1}" destId="{33DDC020-2C71-4F97-B506-C1F3943C87A5}" srcOrd="0" destOrd="0" presId="urn:microsoft.com/office/officeart/2005/8/layout/vList5"/>
    <dgm:cxn modelId="{70E58CC2-014A-45F5-B44C-F153B060453A}" type="presParOf" srcId="{33DDC020-2C71-4F97-B506-C1F3943C87A5}" destId="{EBF3AB4F-5806-496B-8112-BECBFAAB968B}" srcOrd="0" destOrd="0" presId="urn:microsoft.com/office/officeart/2005/8/layout/vList5"/>
    <dgm:cxn modelId="{FEB6E546-E92A-49D1-A8D7-414E34DE09E6}" type="presParOf" srcId="{33DDC020-2C71-4F97-B506-C1F3943C87A5}" destId="{0CA9CB20-B3C6-4594-BD76-10C5E2E254FF}" srcOrd="1"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277463B8-5DD1-4510-8687-10B9ED97A3F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B9F617DE-2271-4C4D-BB56-46A75D3F53C3}">
      <dgm:prSet phldrT="[Текст]">
        <dgm:style>
          <a:lnRef idx="0">
            <a:schemeClr val="accent6"/>
          </a:lnRef>
          <a:fillRef idx="3">
            <a:schemeClr val="accent6"/>
          </a:fillRef>
          <a:effectRef idx="3">
            <a:schemeClr val="accent6"/>
          </a:effectRef>
          <a:fontRef idx="minor">
            <a:schemeClr val="lt1"/>
          </a:fontRef>
        </dgm:style>
      </dgm:prSet>
      <dgm:spPr/>
      <dgm:t>
        <a:bodyPr/>
        <a:lstStyle/>
        <a:p>
          <a:r>
            <a:rPr lang="ru-RU" dirty="0" smtClean="0"/>
            <a:t>С</a:t>
          </a:r>
          <a:endParaRPr lang="ru-RU" dirty="0"/>
        </a:p>
      </dgm:t>
    </dgm:pt>
    <dgm:pt modelId="{198B7F1A-152D-4D0C-B08F-E9E89D3CFECD}" type="parTrans" cxnId="{30A5326D-6B51-4D7E-8E69-333843483267}">
      <dgm:prSet/>
      <dgm:spPr/>
      <dgm:t>
        <a:bodyPr/>
        <a:lstStyle/>
        <a:p>
          <a:endParaRPr lang="ru-RU"/>
        </a:p>
      </dgm:t>
    </dgm:pt>
    <dgm:pt modelId="{014E5A30-16B2-44D0-9466-EDAEEB873A7F}" type="sibTrans" cxnId="{30A5326D-6B51-4D7E-8E69-333843483267}">
      <dgm:prSet/>
      <dgm:spPr/>
      <dgm:t>
        <a:bodyPr/>
        <a:lstStyle/>
        <a:p>
          <a:endParaRPr lang="ru-RU"/>
        </a:p>
      </dgm:t>
    </dgm:pt>
    <dgm:pt modelId="{45352289-BF31-48CD-AE91-2D398B72ACF0}">
      <dgm:prSet phldrT="[Текст]" custT="1">
        <dgm:style>
          <a:lnRef idx="1">
            <a:schemeClr val="accent1"/>
          </a:lnRef>
          <a:fillRef idx="3">
            <a:schemeClr val="accent1"/>
          </a:fillRef>
          <a:effectRef idx="2">
            <a:schemeClr val="accent1"/>
          </a:effectRef>
          <a:fontRef idx="minor">
            <a:schemeClr val="lt1"/>
          </a:fontRef>
        </dgm:style>
      </dgm:prSet>
      <dgm:spPr/>
      <dgm:t>
        <a:bodyPr/>
        <a:lstStyle/>
        <a:p>
          <a:r>
            <a:rPr lang="ru-RU" sz="3200" dirty="0" smtClean="0">
              <a:solidFill>
                <a:schemeClr val="bg1"/>
              </a:solidFill>
            </a:rPr>
            <a:t>Белым</a:t>
          </a:r>
          <a:endParaRPr lang="ru-RU" sz="3200" dirty="0">
            <a:solidFill>
              <a:schemeClr val="bg1"/>
            </a:solidFill>
          </a:endParaRPr>
        </a:p>
      </dgm:t>
    </dgm:pt>
    <dgm:pt modelId="{DABD617B-7AC8-4CC8-98A0-7E89B3C519F7}" type="parTrans" cxnId="{B7F0A421-1025-4E89-9855-D2F7FAAAC7C6}">
      <dgm:prSet/>
      <dgm:spPr/>
      <dgm:t>
        <a:bodyPr/>
        <a:lstStyle/>
        <a:p>
          <a:endParaRPr lang="ru-RU"/>
        </a:p>
      </dgm:t>
    </dgm:pt>
    <dgm:pt modelId="{47ECEB35-B3AE-4D3E-A299-415E8B783C36}" type="sibTrans" cxnId="{B7F0A421-1025-4E89-9855-D2F7FAAAC7C6}">
      <dgm:prSet/>
      <dgm:spPr/>
      <dgm:t>
        <a:bodyPr/>
        <a:lstStyle/>
        <a:p>
          <a:endParaRPr lang="ru-RU"/>
        </a:p>
      </dgm:t>
    </dgm:pt>
    <dgm:pt modelId="{51D514A2-08CE-4314-BFDC-DBA196454256}" type="pres">
      <dgm:prSet presAssocID="{277463B8-5DD1-4510-8687-10B9ED97A3FC}" presName="Name0" presStyleCnt="0">
        <dgm:presLayoutVars>
          <dgm:dir/>
          <dgm:animLvl val="lvl"/>
          <dgm:resizeHandles val="exact"/>
        </dgm:presLayoutVars>
      </dgm:prSet>
      <dgm:spPr/>
      <dgm:t>
        <a:bodyPr/>
        <a:lstStyle/>
        <a:p>
          <a:endParaRPr lang="ru-RU"/>
        </a:p>
      </dgm:t>
    </dgm:pt>
    <dgm:pt modelId="{766C0819-2BAD-4247-9507-B3D2AA3DC0A3}" type="pres">
      <dgm:prSet presAssocID="{B9F617DE-2271-4C4D-BB56-46A75D3F53C3}" presName="linNode" presStyleCnt="0"/>
      <dgm:spPr/>
    </dgm:pt>
    <dgm:pt modelId="{C9A879BE-5BA0-41A9-82DA-BF78194C1C79}" type="pres">
      <dgm:prSet presAssocID="{B9F617DE-2271-4C4D-BB56-46A75D3F53C3}" presName="parentText" presStyleLbl="node1" presStyleIdx="0" presStyleCnt="1">
        <dgm:presLayoutVars>
          <dgm:chMax val="1"/>
          <dgm:bulletEnabled val="1"/>
        </dgm:presLayoutVars>
      </dgm:prSet>
      <dgm:spPr/>
      <dgm:t>
        <a:bodyPr/>
        <a:lstStyle/>
        <a:p>
          <a:endParaRPr lang="ru-RU"/>
        </a:p>
      </dgm:t>
    </dgm:pt>
    <dgm:pt modelId="{42BA213C-C602-4AE0-9FC9-5E07C8AABFAB}" type="pres">
      <dgm:prSet presAssocID="{B9F617DE-2271-4C4D-BB56-46A75D3F53C3}" presName="descendantText" presStyleLbl="alignAccFollowNode1" presStyleIdx="0" presStyleCnt="1">
        <dgm:presLayoutVars>
          <dgm:bulletEnabled val="1"/>
        </dgm:presLayoutVars>
      </dgm:prSet>
      <dgm:spPr/>
      <dgm:t>
        <a:bodyPr/>
        <a:lstStyle/>
        <a:p>
          <a:endParaRPr lang="ru-RU"/>
        </a:p>
      </dgm:t>
    </dgm:pt>
  </dgm:ptLst>
  <dgm:cxnLst>
    <dgm:cxn modelId="{B7F0A421-1025-4E89-9855-D2F7FAAAC7C6}" srcId="{B9F617DE-2271-4C4D-BB56-46A75D3F53C3}" destId="{45352289-BF31-48CD-AE91-2D398B72ACF0}" srcOrd="0" destOrd="0" parTransId="{DABD617B-7AC8-4CC8-98A0-7E89B3C519F7}" sibTransId="{47ECEB35-B3AE-4D3E-A299-415E8B783C36}"/>
    <dgm:cxn modelId="{30A5326D-6B51-4D7E-8E69-333843483267}" srcId="{277463B8-5DD1-4510-8687-10B9ED97A3FC}" destId="{B9F617DE-2271-4C4D-BB56-46A75D3F53C3}" srcOrd="0" destOrd="0" parTransId="{198B7F1A-152D-4D0C-B08F-E9E89D3CFECD}" sibTransId="{014E5A30-16B2-44D0-9466-EDAEEB873A7F}"/>
    <dgm:cxn modelId="{2A952D84-02AE-4A38-9806-0045B4BD103F}" type="presOf" srcId="{B9F617DE-2271-4C4D-BB56-46A75D3F53C3}" destId="{C9A879BE-5BA0-41A9-82DA-BF78194C1C79}" srcOrd="0" destOrd="0" presId="urn:microsoft.com/office/officeart/2005/8/layout/vList5"/>
    <dgm:cxn modelId="{F417DDAD-99BC-46B6-A695-F4A648B534B0}" type="presOf" srcId="{277463B8-5DD1-4510-8687-10B9ED97A3FC}" destId="{51D514A2-08CE-4314-BFDC-DBA196454256}" srcOrd="0" destOrd="0" presId="urn:microsoft.com/office/officeart/2005/8/layout/vList5"/>
    <dgm:cxn modelId="{D58FBEAD-89F0-4473-A656-646190634B09}" type="presOf" srcId="{45352289-BF31-48CD-AE91-2D398B72ACF0}" destId="{42BA213C-C602-4AE0-9FC9-5E07C8AABFAB}" srcOrd="0" destOrd="0" presId="urn:microsoft.com/office/officeart/2005/8/layout/vList5"/>
    <dgm:cxn modelId="{668B707B-1464-4976-812F-413F28967BA6}" type="presParOf" srcId="{51D514A2-08CE-4314-BFDC-DBA196454256}" destId="{766C0819-2BAD-4247-9507-B3D2AA3DC0A3}" srcOrd="0" destOrd="0" presId="urn:microsoft.com/office/officeart/2005/8/layout/vList5"/>
    <dgm:cxn modelId="{6DCD71B3-0EAC-456F-A313-878536B782E2}" type="presParOf" srcId="{766C0819-2BAD-4247-9507-B3D2AA3DC0A3}" destId="{C9A879BE-5BA0-41A9-82DA-BF78194C1C79}" srcOrd="0" destOrd="0" presId="urn:microsoft.com/office/officeart/2005/8/layout/vList5"/>
    <dgm:cxn modelId="{D32992D2-AC1C-4634-B6B3-C1C8D87CD23C}" type="presParOf" srcId="{766C0819-2BAD-4247-9507-B3D2AA3DC0A3}" destId="{42BA213C-C602-4AE0-9FC9-5E07C8AABFAB}" srcOrd="1" destOrd="0" presId="urn:microsoft.com/office/officeart/2005/8/layout/vList5"/>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D94E4153-8251-4464-8253-F92459D4269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AC22ED52-5E26-40DE-82E0-CD9AD72D9EA8}">
      <dgm:prSet phldrT="[Текст]">
        <dgm:style>
          <a:lnRef idx="0">
            <a:schemeClr val="accent6"/>
          </a:lnRef>
          <a:fillRef idx="3">
            <a:schemeClr val="accent6"/>
          </a:fillRef>
          <a:effectRef idx="3">
            <a:schemeClr val="accent6"/>
          </a:effectRef>
          <a:fontRef idx="minor">
            <a:schemeClr val="lt1"/>
          </a:fontRef>
        </dgm:style>
      </dgm:prSet>
      <dgm:spPr/>
      <dgm:t>
        <a:bodyPr/>
        <a:lstStyle/>
        <a:p>
          <a:r>
            <a:rPr lang="ru-RU" dirty="0" smtClean="0"/>
            <a:t>А</a:t>
          </a:r>
          <a:endParaRPr lang="ru-RU" dirty="0"/>
        </a:p>
      </dgm:t>
    </dgm:pt>
    <dgm:pt modelId="{6135ACEF-3B86-4E2F-95A8-B2220B022826}" type="parTrans" cxnId="{4FBC81DF-9336-49C8-B158-49D8AAD1E224}">
      <dgm:prSet/>
      <dgm:spPr/>
      <dgm:t>
        <a:bodyPr/>
        <a:lstStyle/>
        <a:p>
          <a:endParaRPr lang="ru-RU"/>
        </a:p>
      </dgm:t>
    </dgm:pt>
    <dgm:pt modelId="{308AB8D1-C327-4D0E-8B60-F023E86E8AF3}" type="sibTrans" cxnId="{4FBC81DF-9336-49C8-B158-49D8AAD1E224}">
      <dgm:prSet/>
      <dgm:spPr/>
      <dgm:t>
        <a:bodyPr/>
        <a:lstStyle/>
        <a:p>
          <a:endParaRPr lang="ru-RU"/>
        </a:p>
      </dgm:t>
    </dgm:pt>
    <dgm:pt modelId="{C8949FC3-5FF9-4D46-827C-AD8DF9BCC2E2}">
      <dgm:prSet phldrT="[Текст]" custT="1">
        <dgm:style>
          <a:lnRef idx="1">
            <a:schemeClr val="accent1"/>
          </a:lnRef>
          <a:fillRef idx="3">
            <a:schemeClr val="accent1"/>
          </a:fillRef>
          <a:effectRef idx="2">
            <a:schemeClr val="accent1"/>
          </a:effectRef>
          <a:fontRef idx="minor">
            <a:schemeClr val="lt1"/>
          </a:fontRef>
        </dgm:style>
      </dgm:prSet>
      <dgm:spPr/>
      <dgm:t>
        <a:bodyPr/>
        <a:lstStyle/>
        <a:p>
          <a:r>
            <a:rPr lang="ru-RU" sz="2800" dirty="0" smtClean="0">
              <a:solidFill>
                <a:schemeClr val="bg1"/>
              </a:solidFill>
            </a:rPr>
            <a:t>Сухая осина сильно дымит</a:t>
          </a:r>
          <a:endParaRPr lang="ru-RU" sz="2800" dirty="0">
            <a:solidFill>
              <a:schemeClr val="bg1"/>
            </a:solidFill>
          </a:endParaRPr>
        </a:p>
      </dgm:t>
    </dgm:pt>
    <dgm:pt modelId="{CB052472-F45E-4E29-A458-580E82EC1BAB}" type="parTrans" cxnId="{A5873F06-04CB-47ED-9035-583908B4A5A5}">
      <dgm:prSet/>
      <dgm:spPr/>
      <dgm:t>
        <a:bodyPr/>
        <a:lstStyle/>
        <a:p>
          <a:endParaRPr lang="ru-RU"/>
        </a:p>
      </dgm:t>
    </dgm:pt>
    <dgm:pt modelId="{F99CF77A-982C-47A0-A07C-83E838C4AEAF}" type="sibTrans" cxnId="{A5873F06-04CB-47ED-9035-583908B4A5A5}">
      <dgm:prSet/>
      <dgm:spPr/>
      <dgm:t>
        <a:bodyPr/>
        <a:lstStyle/>
        <a:p>
          <a:endParaRPr lang="ru-RU"/>
        </a:p>
      </dgm:t>
    </dgm:pt>
    <dgm:pt modelId="{DCE9E310-AA3C-4407-94BC-AE3E289C06C0}" type="pres">
      <dgm:prSet presAssocID="{D94E4153-8251-4464-8253-F92459D4269B}" presName="Name0" presStyleCnt="0">
        <dgm:presLayoutVars>
          <dgm:dir/>
          <dgm:animLvl val="lvl"/>
          <dgm:resizeHandles val="exact"/>
        </dgm:presLayoutVars>
      </dgm:prSet>
      <dgm:spPr/>
      <dgm:t>
        <a:bodyPr/>
        <a:lstStyle/>
        <a:p>
          <a:endParaRPr lang="ru-RU"/>
        </a:p>
      </dgm:t>
    </dgm:pt>
    <dgm:pt modelId="{851481DA-CCA1-49FE-B276-CBCDB753C234}" type="pres">
      <dgm:prSet presAssocID="{AC22ED52-5E26-40DE-82E0-CD9AD72D9EA8}" presName="linNode" presStyleCnt="0"/>
      <dgm:spPr/>
    </dgm:pt>
    <dgm:pt modelId="{FB7F7CD4-ABB2-4A21-926E-D76B7131C0B3}" type="pres">
      <dgm:prSet presAssocID="{AC22ED52-5E26-40DE-82E0-CD9AD72D9EA8}" presName="parentText" presStyleLbl="node1" presStyleIdx="0" presStyleCnt="1" custLinFactNeighborX="-735" custLinFactNeighborY="-151">
        <dgm:presLayoutVars>
          <dgm:chMax val="1"/>
          <dgm:bulletEnabled val="1"/>
        </dgm:presLayoutVars>
      </dgm:prSet>
      <dgm:spPr/>
      <dgm:t>
        <a:bodyPr/>
        <a:lstStyle/>
        <a:p>
          <a:endParaRPr lang="ru-RU"/>
        </a:p>
      </dgm:t>
    </dgm:pt>
    <dgm:pt modelId="{1B4110E8-4FBE-4F3F-BF3E-8B164D9C19B1}" type="pres">
      <dgm:prSet presAssocID="{AC22ED52-5E26-40DE-82E0-CD9AD72D9EA8}" presName="descendantText" presStyleLbl="alignAccFollowNode1" presStyleIdx="0" presStyleCnt="1">
        <dgm:presLayoutVars>
          <dgm:bulletEnabled val="1"/>
        </dgm:presLayoutVars>
      </dgm:prSet>
      <dgm:spPr/>
      <dgm:t>
        <a:bodyPr/>
        <a:lstStyle/>
        <a:p>
          <a:endParaRPr lang="ru-RU"/>
        </a:p>
      </dgm:t>
    </dgm:pt>
  </dgm:ptLst>
  <dgm:cxnLst>
    <dgm:cxn modelId="{A5873F06-04CB-47ED-9035-583908B4A5A5}" srcId="{AC22ED52-5E26-40DE-82E0-CD9AD72D9EA8}" destId="{C8949FC3-5FF9-4D46-827C-AD8DF9BCC2E2}" srcOrd="0" destOrd="0" parTransId="{CB052472-F45E-4E29-A458-580E82EC1BAB}" sibTransId="{F99CF77A-982C-47A0-A07C-83E838C4AEAF}"/>
    <dgm:cxn modelId="{8AC93A9B-154D-43A9-B180-6F0927151582}" type="presOf" srcId="{D94E4153-8251-4464-8253-F92459D4269B}" destId="{DCE9E310-AA3C-4407-94BC-AE3E289C06C0}" srcOrd="0" destOrd="0" presId="urn:microsoft.com/office/officeart/2005/8/layout/vList5"/>
    <dgm:cxn modelId="{4FBC81DF-9336-49C8-B158-49D8AAD1E224}" srcId="{D94E4153-8251-4464-8253-F92459D4269B}" destId="{AC22ED52-5E26-40DE-82E0-CD9AD72D9EA8}" srcOrd="0" destOrd="0" parTransId="{6135ACEF-3B86-4E2F-95A8-B2220B022826}" sibTransId="{308AB8D1-C327-4D0E-8B60-F023E86E8AF3}"/>
    <dgm:cxn modelId="{1AD04B8B-FF28-41ED-B022-3F700F658304}" type="presOf" srcId="{AC22ED52-5E26-40DE-82E0-CD9AD72D9EA8}" destId="{FB7F7CD4-ABB2-4A21-926E-D76B7131C0B3}" srcOrd="0" destOrd="0" presId="urn:microsoft.com/office/officeart/2005/8/layout/vList5"/>
    <dgm:cxn modelId="{2CD01AA3-ABDB-4561-B8DC-6F60634C6BCD}" type="presOf" srcId="{C8949FC3-5FF9-4D46-827C-AD8DF9BCC2E2}" destId="{1B4110E8-4FBE-4F3F-BF3E-8B164D9C19B1}" srcOrd="0" destOrd="0" presId="urn:microsoft.com/office/officeart/2005/8/layout/vList5"/>
    <dgm:cxn modelId="{5053F300-4425-4305-A663-B27A73FF8C54}" type="presParOf" srcId="{DCE9E310-AA3C-4407-94BC-AE3E289C06C0}" destId="{851481DA-CCA1-49FE-B276-CBCDB753C234}" srcOrd="0" destOrd="0" presId="urn:microsoft.com/office/officeart/2005/8/layout/vList5"/>
    <dgm:cxn modelId="{4270E64E-C8AB-4230-8695-227D71267D90}" type="presParOf" srcId="{851481DA-CCA1-49FE-B276-CBCDB753C234}" destId="{FB7F7CD4-ABB2-4A21-926E-D76B7131C0B3}" srcOrd="0" destOrd="0" presId="urn:microsoft.com/office/officeart/2005/8/layout/vList5"/>
    <dgm:cxn modelId="{5AD92F2C-9347-4052-AA6B-39FA6ADAFAF4}" type="presParOf" srcId="{851481DA-CCA1-49FE-B276-CBCDB753C234}" destId="{1B4110E8-4FBE-4F3F-BF3E-8B164D9C19B1}"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A0F64D0F-0586-4DF2-8738-8D338E65E79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769B5A31-72D3-4B70-99AA-E4DC55B2B4FC}">
      <dgm:prSet phldrT="[Текст]">
        <dgm:style>
          <a:lnRef idx="0">
            <a:schemeClr val="accent6"/>
          </a:lnRef>
          <a:fillRef idx="3">
            <a:schemeClr val="accent6"/>
          </a:fillRef>
          <a:effectRef idx="3">
            <a:schemeClr val="accent6"/>
          </a:effectRef>
          <a:fontRef idx="minor">
            <a:schemeClr val="lt1"/>
          </a:fontRef>
        </dgm:style>
      </dgm:prSet>
      <dgm:spPr/>
      <dgm:t>
        <a:bodyPr/>
        <a:lstStyle/>
        <a:p>
          <a:r>
            <a:rPr lang="ru-RU" dirty="0" smtClean="0"/>
            <a:t>В</a:t>
          </a:r>
          <a:endParaRPr lang="ru-RU" dirty="0"/>
        </a:p>
      </dgm:t>
    </dgm:pt>
    <dgm:pt modelId="{A689270E-B337-4462-AA4E-F06F8637C9A6}" type="parTrans" cxnId="{38730847-4985-43B9-A314-CB4A06BE8751}">
      <dgm:prSet/>
      <dgm:spPr/>
      <dgm:t>
        <a:bodyPr/>
        <a:lstStyle/>
        <a:p>
          <a:endParaRPr lang="ru-RU"/>
        </a:p>
      </dgm:t>
    </dgm:pt>
    <dgm:pt modelId="{A3AEC283-0564-4E26-8854-53FC55598655}" type="sibTrans" cxnId="{38730847-4985-43B9-A314-CB4A06BE8751}">
      <dgm:prSet/>
      <dgm:spPr/>
      <dgm:t>
        <a:bodyPr/>
        <a:lstStyle/>
        <a:p>
          <a:endParaRPr lang="ru-RU"/>
        </a:p>
      </dgm:t>
    </dgm:pt>
    <dgm:pt modelId="{24D19669-86F7-4C13-81A8-759116BCCACA}">
      <dgm:prSet phldrT="[Текст]" custT="1">
        <dgm:style>
          <a:lnRef idx="1">
            <a:schemeClr val="accent1"/>
          </a:lnRef>
          <a:fillRef idx="3">
            <a:schemeClr val="accent1"/>
          </a:fillRef>
          <a:effectRef idx="2">
            <a:schemeClr val="accent1"/>
          </a:effectRef>
          <a:fontRef idx="minor">
            <a:schemeClr val="lt1"/>
          </a:fontRef>
        </dgm:style>
      </dgm:prSet>
      <dgm:spPr/>
      <dgm:t>
        <a:bodyPr/>
        <a:lstStyle/>
        <a:p>
          <a:r>
            <a:rPr lang="ru-RU" sz="2800" dirty="0" smtClean="0">
              <a:solidFill>
                <a:schemeClr val="bg1"/>
              </a:solidFill>
            </a:rPr>
            <a:t>Они плохо горят в любую погоду</a:t>
          </a:r>
          <a:endParaRPr lang="ru-RU" sz="2800" dirty="0">
            <a:solidFill>
              <a:schemeClr val="bg1"/>
            </a:solidFill>
          </a:endParaRPr>
        </a:p>
      </dgm:t>
    </dgm:pt>
    <dgm:pt modelId="{041AFF9F-982E-45CF-84F6-0FE6B04DF6EE}" type="parTrans" cxnId="{C8945085-18C3-4800-A2AA-0F452AFE238C}">
      <dgm:prSet/>
      <dgm:spPr/>
      <dgm:t>
        <a:bodyPr/>
        <a:lstStyle/>
        <a:p>
          <a:endParaRPr lang="ru-RU"/>
        </a:p>
      </dgm:t>
    </dgm:pt>
    <dgm:pt modelId="{109B9EA2-DBD9-4964-95C2-4E935F33E899}" type="sibTrans" cxnId="{C8945085-18C3-4800-A2AA-0F452AFE238C}">
      <dgm:prSet/>
      <dgm:spPr/>
      <dgm:t>
        <a:bodyPr/>
        <a:lstStyle/>
        <a:p>
          <a:endParaRPr lang="ru-RU"/>
        </a:p>
      </dgm:t>
    </dgm:pt>
    <dgm:pt modelId="{BCE732CD-AC8E-43E5-BC3B-D8CA2BBE55D1}" type="pres">
      <dgm:prSet presAssocID="{A0F64D0F-0586-4DF2-8738-8D338E65E79E}" presName="Name0" presStyleCnt="0">
        <dgm:presLayoutVars>
          <dgm:dir/>
          <dgm:animLvl val="lvl"/>
          <dgm:resizeHandles val="exact"/>
        </dgm:presLayoutVars>
      </dgm:prSet>
      <dgm:spPr/>
      <dgm:t>
        <a:bodyPr/>
        <a:lstStyle/>
        <a:p>
          <a:endParaRPr lang="ru-RU"/>
        </a:p>
      </dgm:t>
    </dgm:pt>
    <dgm:pt modelId="{33DDC020-2C71-4F97-B506-C1F3943C87A5}" type="pres">
      <dgm:prSet presAssocID="{769B5A31-72D3-4B70-99AA-E4DC55B2B4FC}" presName="linNode" presStyleCnt="0"/>
      <dgm:spPr/>
    </dgm:pt>
    <dgm:pt modelId="{EBF3AB4F-5806-496B-8112-BECBFAAB968B}" type="pres">
      <dgm:prSet presAssocID="{769B5A31-72D3-4B70-99AA-E4DC55B2B4FC}" presName="parentText" presStyleLbl="node1" presStyleIdx="0" presStyleCnt="1">
        <dgm:presLayoutVars>
          <dgm:chMax val="1"/>
          <dgm:bulletEnabled val="1"/>
        </dgm:presLayoutVars>
      </dgm:prSet>
      <dgm:spPr/>
      <dgm:t>
        <a:bodyPr/>
        <a:lstStyle/>
        <a:p>
          <a:endParaRPr lang="ru-RU"/>
        </a:p>
      </dgm:t>
    </dgm:pt>
    <dgm:pt modelId="{0CA9CB20-B3C6-4594-BD76-10C5E2E254FF}" type="pres">
      <dgm:prSet presAssocID="{769B5A31-72D3-4B70-99AA-E4DC55B2B4FC}" presName="descendantText" presStyleLbl="alignAccFollowNode1" presStyleIdx="0" presStyleCnt="1">
        <dgm:presLayoutVars>
          <dgm:bulletEnabled val="1"/>
        </dgm:presLayoutVars>
      </dgm:prSet>
      <dgm:spPr/>
      <dgm:t>
        <a:bodyPr/>
        <a:lstStyle/>
        <a:p>
          <a:endParaRPr lang="ru-RU"/>
        </a:p>
      </dgm:t>
    </dgm:pt>
  </dgm:ptLst>
  <dgm:cxnLst>
    <dgm:cxn modelId="{2FF85577-236B-45B4-981B-889640A01FBE}" type="presOf" srcId="{769B5A31-72D3-4B70-99AA-E4DC55B2B4FC}" destId="{EBF3AB4F-5806-496B-8112-BECBFAAB968B}" srcOrd="0" destOrd="0" presId="urn:microsoft.com/office/officeart/2005/8/layout/vList5"/>
    <dgm:cxn modelId="{3C93401D-13FF-44AC-B7A2-A2ACBB60F077}" type="presOf" srcId="{24D19669-86F7-4C13-81A8-759116BCCACA}" destId="{0CA9CB20-B3C6-4594-BD76-10C5E2E254FF}" srcOrd="0" destOrd="0" presId="urn:microsoft.com/office/officeart/2005/8/layout/vList5"/>
    <dgm:cxn modelId="{4E113BAC-D559-488E-A4B2-9DD6A86E2C5D}" type="presOf" srcId="{A0F64D0F-0586-4DF2-8738-8D338E65E79E}" destId="{BCE732CD-AC8E-43E5-BC3B-D8CA2BBE55D1}" srcOrd="0" destOrd="0" presId="urn:microsoft.com/office/officeart/2005/8/layout/vList5"/>
    <dgm:cxn modelId="{38730847-4985-43B9-A314-CB4A06BE8751}" srcId="{A0F64D0F-0586-4DF2-8738-8D338E65E79E}" destId="{769B5A31-72D3-4B70-99AA-E4DC55B2B4FC}" srcOrd="0" destOrd="0" parTransId="{A689270E-B337-4462-AA4E-F06F8637C9A6}" sibTransId="{A3AEC283-0564-4E26-8854-53FC55598655}"/>
    <dgm:cxn modelId="{C8945085-18C3-4800-A2AA-0F452AFE238C}" srcId="{769B5A31-72D3-4B70-99AA-E4DC55B2B4FC}" destId="{24D19669-86F7-4C13-81A8-759116BCCACA}" srcOrd="0" destOrd="0" parTransId="{041AFF9F-982E-45CF-84F6-0FE6B04DF6EE}" sibTransId="{109B9EA2-DBD9-4964-95C2-4E935F33E899}"/>
    <dgm:cxn modelId="{10618E59-5221-4EE0-8E74-EA699206FBAF}" type="presParOf" srcId="{BCE732CD-AC8E-43E5-BC3B-D8CA2BBE55D1}" destId="{33DDC020-2C71-4F97-B506-C1F3943C87A5}" srcOrd="0" destOrd="0" presId="urn:microsoft.com/office/officeart/2005/8/layout/vList5"/>
    <dgm:cxn modelId="{428B8814-E66D-4F22-BB7C-8C4D662B4571}" type="presParOf" srcId="{33DDC020-2C71-4F97-B506-C1F3943C87A5}" destId="{EBF3AB4F-5806-496B-8112-BECBFAAB968B}" srcOrd="0" destOrd="0" presId="urn:microsoft.com/office/officeart/2005/8/layout/vList5"/>
    <dgm:cxn modelId="{5F6D6277-A5BD-47DA-92A0-35DA3F3CDA08}" type="presParOf" srcId="{33DDC020-2C71-4F97-B506-C1F3943C87A5}" destId="{0CA9CB20-B3C6-4594-BD76-10C5E2E254FF}" srcOrd="1"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277463B8-5DD1-4510-8687-10B9ED97A3F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B9F617DE-2271-4C4D-BB56-46A75D3F53C3}">
      <dgm:prSet phldrT="[Текст]">
        <dgm:style>
          <a:lnRef idx="0">
            <a:schemeClr val="accent6"/>
          </a:lnRef>
          <a:fillRef idx="3">
            <a:schemeClr val="accent6"/>
          </a:fillRef>
          <a:effectRef idx="3">
            <a:schemeClr val="accent6"/>
          </a:effectRef>
          <a:fontRef idx="minor">
            <a:schemeClr val="lt1"/>
          </a:fontRef>
        </dgm:style>
      </dgm:prSet>
      <dgm:spPr/>
      <dgm:t>
        <a:bodyPr/>
        <a:lstStyle/>
        <a:p>
          <a:r>
            <a:rPr lang="ru-RU" dirty="0" smtClean="0"/>
            <a:t>С</a:t>
          </a:r>
          <a:endParaRPr lang="ru-RU" dirty="0"/>
        </a:p>
      </dgm:t>
    </dgm:pt>
    <dgm:pt modelId="{198B7F1A-152D-4D0C-B08F-E9E89D3CFECD}" type="parTrans" cxnId="{30A5326D-6B51-4D7E-8E69-333843483267}">
      <dgm:prSet/>
      <dgm:spPr/>
      <dgm:t>
        <a:bodyPr/>
        <a:lstStyle/>
        <a:p>
          <a:endParaRPr lang="ru-RU"/>
        </a:p>
      </dgm:t>
    </dgm:pt>
    <dgm:pt modelId="{014E5A30-16B2-44D0-9466-EDAEEB873A7F}" type="sibTrans" cxnId="{30A5326D-6B51-4D7E-8E69-333843483267}">
      <dgm:prSet/>
      <dgm:spPr/>
      <dgm:t>
        <a:bodyPr/>
        <a:lstStyle/>
        <a:p>
          <a:endParaRPr lang="ru-RU"/>
        </a:p>
      </dgm:t>
    </dgm:pt>
    <dgm:pt modelId="{45352289-BF31-48CD-AE91-2D398B72ACF0}">
      <dgm:prSet phldrT="[Текст]" custT="1">
        <dgm:style>
          <a:lnRef idx="1">
            <a:schemeClr val="accent1"/>
          </a:lnRef>
          <a:fillRef idx="3">
            <a:schemeClr val="accent1"/>
          </a:fillRef>
          <a:effectRef idx="2">
            <a:schemeClr val="accent1"/>
          </a:effectRef>
          <a:fontRef idx="minor">
            <a:schemeClr val="lt1"/>
          </a:fontRef>
        </dgm:style>
      </dgm:prSet>
      <dgm:spPr/>
      <dgm:t>
        <a:bodyPr/>
        <a:lstStyle/>
        <a:p>
          <a:r>
            <a:rPr lang="ru-RU" sz="2800" dirty="0" smtClean="0">
              <a:solidFill>
                <a:schemeClr val="bg1"/>
              </a:solidFill>
            </a:rPr>
            <a:t>Они стреляют искрами</a:t>
          </a:r>
          <a:endParaRPr lang="ru-RU" sz="2800" dirty="0">
            <a:solidFill>
              <a:schemeClr val="bg1"/>
            </a:solidFill>
          </a:endParaRPr>
        </a:p>
      </dgm:t>
    </dgm:pt>
    <dgm:pt modelId="{DABD617B-7AC8-4CC8-98A0-7E89B3C519F7}" type="parTrans" cxnId="{B7F0A421-1025-4E89-9855-D2F7FAAAC7C6}">
      <dgm:prSet/>
      <dgm:spPr/>
      <dgm:t>
        <a:bodyPr/>
        <a:lstStyle/>
        <a:p>
          <a:endParaRPr lang="ru-RU"/>
        </a:p>
      </dgm:t>
    </dgm:pt>
    <dgm:pt modelId="{47ECEB35-B3AE-4D3E-A299-415E8B783C36}" type="sibTrans" cxnId="{B7F0A421-1025-4E89-9855-D2F7FAAAC7C6}">
      <dgm:prSet/>
      <dgm:spPr/>
      <dgm:t>
        <a:bodyPr/>
        <a:lstStyle/>
        <a:p>
          <a:endParaRPr lang="ru-RU"/>
        </a:p>
      </dgm:t>
    </dgm:pt>
    <dgm:pt modelId="{51D514A2-08CE-4314-BFDC-DBA196454256}" type="pres">
      <dgm:prSet presAssocID="{277463B8-5DD1-4510-8687-10B9ED97A3FC}" presName="Name0" presStyleCnt="0">
        <dgm:presLayoutVars>
          <dgm:dir/>
          <dgm:animLvl val="lvl"/>
          <dgm:resizeHandles val="exact"/>
        </dgm:presLayoutVars>
      </dgm:prSet>
      <dgm:spPr/>
      <dgm:t>
        <a:bodyPr/>
        <a:lstStyle/>
        <a:p>
          <a:endParaRPr lang="ru-RU"/>
        </a:p>
      </dgm:t>
    </dgm:pt>
    <dgm:pt modelId="{766C0819-2BAD-4247-9507-B3D2AA3DC0A3}" type="pres">
      <dgm:prSet presAssocID="{B9F617DE-2271-4C4D-BB56-46A75D3F53C3}" presName="linNode" presStyleCnt="0"/>
      <dgm:spPr/>
    </dgm:pt>
    <dgm:pt modelId="{C9A879BE-5BA0-41A9-82DA-BF78194C1C79}" type="pres">
      <dgm:prSet presAssocID="{B9F617DE-2271-4C4D-BB56-46A75D3F53C3}" presName="parentText" presStyleLbl="node1" presStyleIdx="0" presStyleCnt="1">
        <dgm:presLayoutVars>
          <dgm:chMax val="1"/>
          <dgm:bulletEnabled val="1"/>
        </dgm:presLayoutVars>
      </dgm:prSet>
      <dgm:spPr/>
      <dgm:t>
        <a:bodyPr/>
        <a:lstStyle/>
        <a:p>
          <a:endParaRPr lang="ru-RU"/>
        </a:p>
      </dgm:t>
    </dgm:pt>
    <dgm:pt modelId="{42BA213C-C602-4AE0-9FC9-5E07C8AABFAB}" type="pres">
      <dgm:prSet presAssocID="{B9F617DE-2271-4C4D-BB56-46A75D3F53C3}" presName="descendantText" presStyleLbl="alignAccFollowNode1" presStyleIdx="0" presStyleCnt="1">
        <dgm:presLayoutVars>
          <dgm:bulletEnabled val="1"/>
        </dgm:presLayoutVars>
      </dgm:prSet>
      <dgm:spPr/>
      <dgm:t>
        <a:bodyPr/>
        <a:lstStyle/>
        <a:p>
          <a:endParaRPr lang="ru-RU"/>
        </a:p>
      </dgm:t>
    </dgm:pt>
  </dgm:ptLst>
  <dgm:cxnLst>
    <dgm:cxn modelId="{087E50A2-0D5E-43CE-89F1-7AFC51C2E8B2}" type="presOf" srcId="{B9F617DE-2271-4C4D-BB56-46A75D3F53C3}" destId="{C9A879BE-5BA0-41A9-82DA-BF78194C1C79}" srcOrd="0" destOrd="0" presId="urn:microsoft.com/office/officeart/2005/8/layout/vList5"/>
    <dgm:cxn modelId="{B7F0A421-1025-4E89-9855-D2F7FAAAC7C6}" srcId="{B9F617DE-2271-4C4D-BB56-46A75D3F53C3}" destId="{45352289-BF31-48CD-AE91-2D398B72ACF0}" srcOrd="0" destOrd="0" parTransId="{DABD617B-7AC8-4CC8-98A0-7E89B3C519F7}" sibTransId="{47ECEB35-B3AE-4D3E-A299-415E8B783C36}"/>
    <dgm:cxn modelId="{30A5326D-6B51-4D7E-8E69-333843483267}" srcId="{277463B8-5DD1-4510-8687-10B9ED97A3FC}" destId="{B9F617DE-2271-4C4D-BB56-46A75D3F53C3}" srcOrd="0" destOrd="0" parTransId="{198B7F1A-152D-4D0C-B08F-E9E89D3CFECD}" sibTransId="{014E5A30-16B2-44D0-9466-EDAEEB873A7F}"/>
    <dgm:cxn modelId="{BF6374EA-F678-4650-9926-A5F701E09C41}" type="presOf" srcId="{277463B8-5DD1-4510-8687-10B9ED97A3FC}" destId="{51D514A2-08CE-4314-BFDC-DBA196454256}" srcOrd="0" destOrd="0" presId="urn:microsoft.com/office/officeart/2005/8/layout/vList5"/>
    <dgm:cxn modelId="{F0269CA3-310C-418C-ABF0-53F686256A78}" type="presOf" srcId="{45352289-BF31-48CD-AE91-2D398B72ACF0}" destId="{42BA213C-C602-4AE0-9FC9-5E07C8AABFAB}" srcOrd="0" destOrd="0" presId="urn:microsoft.com/office/officeart/2005/8/layout/vList5"/>
    <dgm:cxn modelId="{7A68C401-4983-4BAB-A417-5C019AB438CD}" type="presParOf" srcId="{51D514A2-08CE-4314-BFDC-DBA196454256}" destId="{766C0819-2BAD-4247-9507-B3D2AA3DC0A3}" srcOrd="0" destOrd="0" presId="urn:microsoft.com/office/officeart/2005/8/layout/vList5"/>
    <dgm:cxn modelId="{65AF89EE-5669-4C43-9FD7-0C869F95F447}" type="presParOf" srcId="{766C0819-2BAD-4247-9507-B3D2AA3DC0A3}" destId="{C9A879BE-5BA0-41A9-82DA-BF78194C1C79}" srcOrd="0" destOrd="0" presId="urn:microsoft.com/office/officeart/2005/8/layout/vList5"/>
    <dgm:cxn modelId="{51A016C4-F7AE-4ED1-98D2-D947167F7F17}" type="presParOf" srcId="{766C0819-2BAD-4247-9507-B3D2AA3DC0A3}" destId="{42BA213C-C602-4AE0-9FC9-5E07C8AABFAB}" srcOrd="1" destOrd="0" presId="urn:microsoft.com/office/officeart/2005/8/layout/vList5"/>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D94E4153-8251-4464-8253-F92459D4269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AC22ED52-5E26-40DE-82E0-CD9AD72D9EA8}">
      <dgm:prSet phldrT="[Текст]">
        <dgm:style>
          <a:lnRef idx="0">
            <a:schemeClr val="accent6"/>
          </a:lnRef>
          <a:fillRef idx="3">
            <a:schemeClr val="accent6"/>
          </a:fillRef>
          <a:effectRef idx="3">
            <a:schemeClr val="accent6"/>
          </a:effectRef>
          <a:fontRef idx="minor">
            <a:schemeClr val="lt1"/>
          </a:fontRef>
        </dgm:style>
      </dgm:prSet>
      <dgm:spPr/>
      <dgm:t>
        <a:bodyPr/>
        <a:lstStyle/>
        <a:p>
          <a:r>
            <a:rPr lang="ru-RU" dirty="0" smtClean="0"/>
            <a:t>А</a:t>
          </a:r>
          <a:endParaRPr lang="ru-RU" dirty="0"/>
        </a:p>
      </dgm:t>
    </dgm:pt>
    <dgm:pt modelId="{6135ACEF-3B86-4E2F-95A8-B2220B022826}" type="parTrans" cxnId="{4FBC81DF-9336-49C8-B158-49D8AAD1E224}">
      <dgm:prSet/>
      <dgm:spPr/>
      <dgm:t>
        <a:bodyPr/>
        <a:lstStyle/>
        <a:p>
          <a:endParaRPr lang="ru-RU"/>
        </a:p>
      </dgm:t>
    </dgm:pt>
    <dgm:pt modelId="{308AB8D1-C327-4D0E-8B60-F023E86E8AF3}" type="sibTrans" cxnId="{4FBC81DF-9336-49C8-B158-49D8AAD1E224}">
      <dgm:prSet/>
      <dgm:spPr/>
      <dgm:t>
        <a:bodyPr/>
        <a:lstStyle/>
        <a:p>
          <a:endParaRPr lang="ru-RU"/>
        </a:p>
      </dgm:t>
    </dgm:pt>
    <dgm:pt modelId="{C8949FC3-5FF9-4D46-827C-AD8DF9BCC2E2}">
      <dgm:prSet phldrT="[Текст]" custT="1">
        <dgm:style>
          <a:lnRef idx="1">
            <a:schemeClr val="accent1"/>
          </a:lnRef>
          <a:fillRef idx="3">
            <a:schemeClr val="accent1"/>
          </a:fillRef>
          <a:effectRef idx="2">
            <a:schemeClr val="accent1"/>
          </a:effectRef>
          <a:fontRef idx="minor">
            <a:schemeClr val="lt1"/>
          </a:fontRef>
        </dgm:style>
      </dgm:prSet>
      <dgm:spPr/>
      <dgm:t>
        <a:bodyPr/>
        <a:lstStyle/>
        <a:p>
          <a:r>
            <a:rPr lang="ru-RU" sz="1300" dirty="0" smtClean="0">
              <a:solidFill>
                <a:schemeClr val="bg1"/>
              </a:solidFill>
            </a:rPr>
            <a:t>Вздутие крышки, </a:t>
          </a:r>
          <a:r>
            <a:rPr lang="ru-RU" sz="1300" dirty="0" err="1" smtClean="0">
              <a:solidFill>
                <a:schemeClr val="bg1"/>
              </a:solidFill>
            </a:rPr>
            <a:t>восстанавливающееся</a:t>
          </a:r>
          <a:r>
            <a:rPr lang="ru-RU" sz="1300" dirty="0" smtClean="0">
              <a:solidFill>
                <a:schemeClr val="bg1"/>
              </a:solidFill>
            </a:rPr>
            <a:t> после нажатия</a:t>
          </a:r>
          <a:endParaRPr lang="ru-RU" sz="1300" dirty="0">
            <a:solidFill>
              <a:schemeClr val="bg1"/>
            </a:solidFill>
          </a:endParaRPr>
        </a:p>
      </dgm:t>
    </dgm:pt>
    <dgm:pt modelId="{CB052472-F45E-4E29-A458-580E82EC1BAB}" type="parTrans" cxnId="{A5873F06-04CB-47ED-9035-583908B4A5A5}">
      <dgm:prSet/>
      <dgm:spPr/>
      <dgm:t>
        <a:bodyPr/>
        <a:lstStyle/>
        <a:p>
          <a:endParaRPr lang="ru-RU"/>
        </a:p>
      </dgm:t>
    </dgm:pt>
    <dgm:pt modelId="{F99CF77A-982C-47A0-A07C-83E838C4AEAF}" type="sibTrans" cxnId="{A5873F06-04CB-47ED-9035-583908B4A5A5}">
      <dgm:prSet/>
      <dgm:spPr/>
      <dgm:t>
        <a:bodyPr/>
        <a:lstStyle/>
        <a:p>
          <a:endParaRPr lang="ru-RU"/>
        </a:p>
      </dgm:t>
    </dgm:pt>
    <dgm:pt modelId="{DCE9E310-AA3C-4407-94BC-AE3E289C06C0}" type="pres">
      <dgm:prSet presAssocID="{D94E4153-8251-4464-8253-F92459D4269B}" presName="Name0" presStyleCnt="0">
        <dgm:presLayoutVars>
          <dgm:dir/>
          <dgm:animLvl val="lvl"/>
          <dgm:resizeHandles val="exact"/>
        </dgm:presLayoutVars>
      </dgm:prSet>
      <dgm:spPr/>
      <dgm:t>
        <a:bodyPr/>
        <a:lstStyle/>
        <a:p>
          <a:endParaRPr lang="ru-RU"/>
        </a:p>
      </dgm:t>
    </dgm:pt>
    <dgm:pt modelId="{851481DA-CCA1-49FE-B276-CBCDB753C234}" type="pres">
      <dgm:prSet presAssocID="{AC22ED52-5E26-40DE-82E0-CD9AD72D9EA8}" presName="linNode" presStyleCnt="0"/>
      <dgm:spPr/>
    </dgm:pt>
    <dgm:pt modelId="{FB7F7CD4-ABB2-4A21-926E-D76B7131C0B3}" type="pres">
      <dgm:prSet presAssocID="{AC22ED52-5E26-40DE-82E0-CD9AD72D9EA8}" presName="parentText" presStyleLbl="node1" presStyleIdx="0" presStyleCnt="1" custLinFactNeighborX="-735" custLinFactNeighborY="-151">
        <dgm:presLayoutVars>
          <dgm:chMax val="1"/>
          <dgm:bulletEnabled val="1"/>
        </dgm:presLayoutVars>
      </dgm:prSet>
      <dgm:spPr/>
      <dgm:t>
        <a:bodyPr/>
        <a:lstStyle/>
        <a:p>
          <a:endParaRPr lang="ru-RU"/>
        </a:p>
      </dgm:t>
    </dgm:pt>
    <dgm:pt modelId="{1B4110E8-4FBE-4F3F-BF3E-8B164D9C19B1}" type="pres">
      <dgm:prSet presAssocID="{AC22ED52-5E26-40DE-82E0-CD9AD72D9EA8}" presName="descendantText" presStyleLbl="alignAccFollowNode1" presStyleIdx="0" presStyleCnt="1">
        <dgm:presLayoutVars>
          <dgm:bulletEnabled val="1"/>
        </dgm:presLayoutVars>
      </dgm:prSet>
      <dgm:spPr/>
      <dgm:t>
        <a:bodyPr/>
        <a:lstStyle/>
        <a:p>
          <a:endParaRPr lang="ru-RU"/>
        </a:p>
      </dgm:t>
    </dgm:pt>
  </dgm:ptLst>
  <dgm:cxnLst>
    <dgm:cxn modelId="{A5873F06-04CB-47ED-9035-583908B4A5A5}" srcId="{AC22ED52-5E26-40DE-82E0-CD9AD72D9EA8}" destId="{C8949FC3-5FF9-4D46-827C-AD8DF9BCC2E2}" srcOrd="0" destOrd="0" parTransId="{CB052472-F45E-4E29-A458-580E82EC1BAB}" sibTransId="{F99CF77A-982C-47A0-A07C-83E838C4AEAF}"/>
    <dgm:cxn modelId="{1941C0A4-AF46-4CAE-B886-C2DC8E40F46A}" type="presOf" srcId="{D94E4153-8251-4464-8253-F92459D4269B}" destId="{DCE9E310-AA3C-4407-94BC-AE3E289C06C0}" srcOrd="0" destOrd="0" presId="urn:microsoft.com/office/officeart/2005/8/layout/vList5"/>
    <dgm:cxn modelId="{4FBC81DF-9336-49C8-B158-49D8AAD1E224}" srcId="{D94E4153-8251-4464-8253-F92459D4269B}" destId="{AC22ED52-5E26-40DE-82E0-CD9AD72D9EA8}" srcOrd="0" destOrd="0" parTransId="{6135ACEF-3B86-4E2F-95A8-B2220B022826}" sibTransId="{308AB8D1-C327-4D0E-8B60-F023E86E8AF3}"/>
    <dgm:cxn modelId="{3B89DBF4-C5F4-4557-BC9A-68734D7581BE}" type="presOf" srcId="{C8949FC3-5FF9-4D46-827C-AD8DF9BCC2E2}" destId="{1B4110E8-4FBE-4F3F-BF3E-8B164D9C19B1}" srcOrd="0" destOrd="0" presId="urn:microsoft.com/office/officeart/2005/8/layout/vList5"/>
    <dgm:cxn modelId="{5435A866-AADB-4121-8039-D46717AD54B4}" type="presOf" srcId="{AC22ED52-5E26-40DE-82E0-CD9AD72D9EA8}" destId="{FB7F7CD4-ABB2-4A21-926E-D76B7131C0B3}" srcOrd="0" destOrd="0" presId="urn:microsoft.com/office/officeart/2005/8/layout/vList5"/>
    <dgm:cxn modelId="{191CC49A-A033-4F96-90C0-BDADEC9C66F2}" type="presParOf" srcId="{DCE9E310-AA3C-4407-94BC-AE3E289C06C0}" destId="{851481DA-CCA1-49FE-B276-CBCDB753C234}" srcOrd="0" destOrd="0" presId="urn:microsoft.com/office/officeart/2005/8/layout/vList5"/>
    <dgm:cxn modelId="{EFEDB6AE-1225-40C6-B118-982F037E38B3}" type="presParOf" srcId="{851481DA-CCA1-49FE-B276-CBCDB753C234}" destId="{FB7F7CD4-ABB2-4A21-926E-D76B7131C0B3}" srcOrd="0" destOrd="0" presId="urn:microsoft.com/office/officeart/2005/8/layout/vList5"/>
    <dgm:cxn modelId="{C0CA5216-8B78-46B8-83BA-6C95DD7F8219}" type="presParOf" srcId="{851481DA-CCA1-49FE-B276-CBCDB753C234}" destId="{1B4110E8-4FBE-4F3F-BF3E-8B164D9C19B1}"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A0F64D0F-0586-4DF2-8738-8D338E65E79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769B5A31-72D3-4B70-99AA-E4DC55B2B4FC}">
      <dgm:prSet phldrT="[Текст]">
        <dgm:style>
          <a:lnRef idx="0">
            <a:schemeClr val="accent6"/>
          </a:lnRef>
          <a:fillRef idx="3">
            <a:schemeClr val="accent6"/>
          </a:fillRef>
          <a:effectRef idx="3">
            <a:schemeClr val="accent6"/>
          </a:effectRef>
          <a:fontRef idx="minor">
            <a:schemeClr val="lt1"/>
          </a:fontRef>
        </dgm:style>
      </dgm:prSet>
      <dgm:spPr/>
      <dgm:t>
        <a:bodyPr/>
        <a:lstStyle/>
        <a:p>
          <a:r>
            <a:rPr lang="ru-RU" dirty="0" smtClean="0"/>
            <a:t>В</a:t>
          </a:r>
          <a:endParaRPr lang="ru-RU" dirty="0"/>
        </a:p>
      </dgm:t>
    </dgm:pt>
    <dgm:pt modelId="{A689270E-B337-4462-AA4E-F06F8637C9A6}" type="parTrans" cxnId="{38730847-4985-43B9-A314-CB4A06BE8751}">
      <dgm:prSet/>
      <dgm:spPr/>
      <dgm:t>
        <a:bodyPr/>
        <a:lstStyle/>
        <a:p>
          <a:endParaRPr lang="ru-RU"/>
        </a:p>
      </dgm:t>
    </dgm:pt>
    <dgm:pt modelId="{A3AEC283-0564-4E26-8854-53FC55598655}" type="sibTrans" cxnId="{38730847-4985-43B9-A314-CB4A06BE8751}">
      <dgm:prSet/>
      <dgm:spPr/>
      <dgm:t>
        <a:bodyPr/>
        <a:lstStyle/>
        <a:p>
          <a:endParaRPr lang="ru-RU"/>
        </a:p>
      </dgm:t>
    </dgm:pt>
    <dgm:pt modelId="{30AE65C7-B6E7-4CB7-8EE6-7A20F242C2C9}">
      <dgm:prSet phldrT="[Текст]" custT="1">
        <dgm:style>
          <a:lnRef idx="0">
            <a:schemeClr val="accent6"/>
          </a:lnRef>
          <a:fillRef idx="3">
            <a:schemeClr val="accent6"/>
          </a:fillRef>
          <a:effectRef idx="3">
            <a:schemeClr val="accent6"/>
          </a:effectRef>
          <a:fontRef idx="minor">
            <a:schemeClr val="lt1"/>
          </a:fontRef>
        </dgm:style>
      </dgm:prSet>
      <dgm:spPr/>
      <dgm:t>
        <a:bodyPr/>
        <a:lstStyle/>
        <a:p>
          <a:r>
            <a:rPr lang="ru-RU" sz="1300" dirty="0" smtClean="0">
              <a:solidFill>
                <a:schemeClr val="bg1"/>
              </a:solidFill>
            </a:rPr>
            <a:t>Ржавчина на банке</a:t>
          </a:r>
          <a:endParaRPr lang="ru-RU" sz="1300" dirty="0">
            <a:solidFill>
              <a:schemeClr val="bg1"/>
            </a:solidFill>
          </a:endParaRPr>
        </a:p>
      </dgm:t>
    </dgm:pt>
    <dgm:pt modelId="{FDAC443C-6346-4F0B-848F-7392F0382A58}" type="parTrans" cxnId="{7C812F9C-6984-457A-B34D-48FBD4ECAE4E}">
      <dgm:prSet/>
      <dgm:spPr/>
      <dgm:t>
        <a:bodyPr/>
        <a:lstStyle/>
        <a:p>
          <a:endParaRPr lang="ru-RU"/>
        </a:p>
      </dgm:t>
    </dgm:pt>
    <dgm:pt modelId="{0723768B-F012-41C0-89E7-100D5080E032}" type="sibTrans" cxnId="{7C812F9C-6984-457A-B34D-48FBD4ECAE4E}">
      <dgm:prSet/>
      <dgm:spPr/>
      <dgm:t>
        <a:bodyPr/>
        <a:lstStyle/>
        <a:p>
          <a:endParaRPr lang="ru-RU"/>
        </a:p>
      </dgm:t>
    </dgm:pt>
    <dgm:pt modelId="{BCE732CD-AC8E-43E5-BC3B-D8CA2BBE55D1}" type="pres">
      <dgm:prSet presAssocID="{A0F64D0F-0586-4DF2-8738-8D338E65E79E}" presName="Name0" presStyleCnt="0">
        <dgm:presLayoutVars>
          <dgm:dir/>
          <dgm:animLvl val="lvl"/>
          <dgm:resizeHandles val="exact"/>
        </dgm:presLayoutVars>
      </dgm:prSet>
      <dgm:spPr/>
      <dgm:t>
        <a:bodyPr/>
        <a:lstStyle/>
        <a:p>
          <a:endParaRPr lang="ru-RU"/>
        </a:p>
      </dgm:t>
    </dgm:pt>
    <dgm:pt modelId="{33DDC020-2C71-4F97-B506-C1F3943C87A5}" type="pres">
      <dgm:prSet presAssocID="{769B5A31-72D3-4B70-99AA-E4DC55B2B4FC}" presName="linNode" presStyleCnt="0"/>
      <dgm:spPr/>
    </dgm:pt>
    <dgm:pt modelId="{EBF3AB4F-5806-496B-8112-BECBFAAB968B}" type="pres">
      <dgm:prSet presAssocID="{769B5A31-72D3-4B70-99AA-E4DC55B2B4FC}" presName="parentText" presStyleLbl="node1" presStyleIdx="0" presStyleCnt="1">
        <dgm:presLayoutVars>
          <dgm:chMax val="1"/>
          <dgm:bulletEnabled val="1"/>
        </dgm:presLayoutVars>
      </dgm:prSet>
      <dgm:spPr/>
      <dgm:t>
        <a:bodyPr/>
        <a:lstStyle/>
        <a:p>
          <a:endParaRPr lang="ru-RU"/>
        </a:p>
      </dgm:t>
    </dgm:pt>
    <dgm:pt modelId="{0CA9CB20-B3C6-4594-BD76-10C5E2E254FF}" type="pres">
      <dgm:prSet presAssocID="{769B5A31-72D3-4B70-99AA-E4DC55B2B4FC}" presName="descendantText" presStyleLbl="alignAccFollowNode1" presStyleIdx="0" presStyleCnt="1">
        <dgm:presLayoutVars>
          <dgm:bulletEnabled val="1"/>
        </dgm:presLayoutVars>
        <dgm:style>
          <a:lnRef idx="1">
            <a:schemeClr val="accent1"/>
          </a:lnRef>
          <a:fillRef idx="3">
            <a:schemeClr val="accent1"/>
          </a:fillRef>
          <a:effectRef idx="2">
            <a:schemeClr val="accent1"/>
          </a:effectRef>
          <a:fontRef idx="minor">
            <a:schemeClr val="lt1"/>
          </a:fontRef>
        </dgm:style>
      </dgm:prSet>
      <dgm:spPr/>
      <dgm:t>
        <a:bodyPr/>
        <a:lstStyle/>
        <a:p>
          <a:endParaRPr lang="ru-RU"/>
        </a:p>
      </dgm:t>
    </dgm:pt>
  </dgm:ptLst>
  <dgm:cxnLst>
    <dgm:cxn modelId="{D9F071BC-E36E-4D2D-8BF3-108C66D8CD4C}" type="presOf" srcId="{30AE65C7-B6E7-4CB7-8EE6-7A20F242C2C9}" destId="{0CA9CB20-B3C6-4594-BD76-10C5E2E254FF}" srcOrd="0" destOrd="0" presId="urn:microsoft.com/office/officeart/2005/8/layout/vList5"/>
    <dgm:cxn modelId="{C68E4DD5-10E2-45FB-B7FC-41699181960F}" type="presOf" srcId="{A0F64D0F-0586-4DF2-8738-8D338E65E79E}" destId="{BCE732CD-AC8E-43E5-BC3B-D8CA2BBE55D1}" srcOrd="0" destOrd="0" presId="urn:microsoft.com/office/officeart/2005/8/layout/vList5"/>
    <dgm:cxn modelId="{38730847-4985-43B9-A314-CB4A06BE8751}" srcId="{A0F64D0F-0586-4DF2-8738-8D338E65E79E}" destId="{769B5A31-72D3-4B70-99AA-E4DC55B2B4FC}" srcOrd="0" destOrd="0" parTransId="{A689270E-B337-4462-AA4E-F06F8637C9A6}" sibTransId="{A3AEC283-0564-4E26-8854-53FC55598655}"/>
    <dgm:cxn modelId="{7C812F9C-6984-457A-B34D-48FBD4ECAE4E}" srcId="{769B5A31-72D3-4B70-99AA-E4DC55B2B4FC}" destId="{30AE65C7-B6E7-4CB7-8EE6-7A20F242C2C9}" srcOrd="0" destOrd="0" parTransId="{FDAC443C-6346-4F0B-848F-7392F0382A58}" sibTransId="{0723768B-F012-41C0-89E7-100D5080E032}"/>
    <dgm:cxn modelId="{BB84D902-B8A7-4B1C-9242-2414BD7BF533}" type="presOf" srcId="{769B5A31-72D3-4B70-99AA-E4DC55B2B4FC}" destId="{EBF3AB4F-5806-496B-8112-BECBFAAB968B}" srcOrd="0" destOrd="0" presId="urn:microsoft.com/office/officeart/2005/8/layout/vList5"/>
    <dgm:cxn modelId="{F8BA0EC3-676A-41DE-9C0E-A8ECE0444568}" type="presParOf" srcId="{BCE732CD-AC8E-43E5-BC3B-D8CA2BBE55D1}" destId="{33DDC020-2C71-4F97-B506-C1F3943C87A5}" srcOrd="0" destOrd="0" presId="urn:microsoft.com/office/officeart/2005/8/layout/vList5"/>
    <dgm:cxn modelId="{BFF92096-5062-47F9-86FE-097E063D5B61}" type="presParOf" srcId="{33DDC020-2C71-4F97-B506-C1F3943C87A5}" destId="{EBF3AB4F-5806-496B-8112-BECBFAAB968B}" srcOrd="0" destOrd="0" presId="urn:microsoft.com/office/officeart/2005/8/layout/vList5"/>
    <dgm:cxn modelId="{706BC831-FB4F-42EE-BD31-F152319CAFF3}" type="presParOf" srcId="{33DDC020-2C71-4F97-B506-C1F3943C87A5}" destId="{0CA9CB20-B3C6-4594-BD76-10C5E2E254FF}" srcOrd="1"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277463B8-5DD1-4510-8687-10B9ED97A3F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B9F617DE-2271-4C4D-BB56-46A75D3F53C3}">
      <dgm:prSet phldrT="[Текст]">
        <dgm:style>
          <a:lnRef idx="0">
            <a:schemeClr val="accent6"/>
          </a:lnRef>
          <a:fillRef idx="3">
            <a:schemeClr val="accent6"/>
          </a:fillRef>
          <a:effectRef idx="3">
            <a:schemeClr val="accent6"/>
          </a:effectRef>
          <a:fontRef idx="minor">
            <a:schemeClr val="lt1"/>
          </a:fontRef>
        </dgm:style>
      </dgm:prSet>
      <dgm:spPr/>
      <dgm:t>
        <a:bodyPr/>
        <a:lstStyle/>
        <a:p>
          <a:r>
            <a:rPr lang="ru-RU" dirty="0" smtClean="0"/>
            <a:t>С</a:t>
          </a:r>
          <a:endParaRPr lang="ru-RU" dirty="0"/>
        </a:p>
      </dgm:t>
    </dgm:pt>
    <dgm:pt modelId="{198B7F1A-152D-4D0C-B08F-E9E89D3CFECD}" type="parTrans" cxnId="{30A5326D-6B51-4D7E-8E69-333843483267}">
      <dgm:prSet/>
      <dgm:spPr/>
      <dgm:t>
        <a:bodyPr/>
        <a:lstStyle/>
        <a:p>
          <a:endParaRPr lang="ru-RU"/>
        </a:p>
      </dgm:t>
    </dgm:pt>
    <dgm:pt modelId="{014E5A30-16B2-44D0-9466-EDAEEB873A7F}" type="sibTrans" cxnId="{30A5326D-6B51-4D7E-8E69-333843483267}">
      <dgm:prSet/>
      <dgm:spPr/>
      <dgm:t>
        <a:bodyPr/>
        <a:lstStyle/>
        <a:p>
          <a:endParaRPr lang="ru-RU"/>
        </a:p>
      </dgm:t>
    </dgm:pt>
    <dgm:pt modelId="{45352289-BF31-48CD-AE91-2D398B72ACF0}">
      <dgm:prSet phldrT="[Текст]" custT="1">
        <dgm:style>
          <a:lnRef idx="1">
            <a:schemeClr val="accent1"/>
          </a:lnRef>
          <a:fillRef idx="3">
            <a:schemeClr val="accent1"/>
          </a:fillRef>
          <a:effectRef idx="2">
            <a:schemeClr val="accent1"/>
          </a:effectRef>
          <a:fontRef idx="minor">
            <a:schemeClr val="lt1"/>
          </a:fontRef>
        </dgm:style>
      </dgm:prSet>
      <dgm:spPr/>
      <dgm:t>
        <a:bodyPr/>
        <a:lstStyle/>
        <a:p>
          <a:r>
            <a:rPr lang="ru-RU" sz="1300" dirty="0" smtClean="0">
              <a:solidFill>
                <a:schemeClr val="bg1"/>
              </a:solidFill>
            </a:rPr>
            <a:t>Бульканье</a:t>
          </a:r>
          <a:endParaRPr lang="ru-RU" sz="1300" dirty="0">
            <a:solidFill>
              <a:schemeClr val="bg1"/>
            </a:solidFill>
          </a:endParaRPr>
        </a:p>
      </dgm:t>
    </dgm:pt>
    <dgm:pt modelId="{47ECEB35-B3AE-4D3E-A299-415E8B783C36}" type="sibTrans" cxnId="{B7F0A421-1025-4E89-9855-D2F7FAAAC7C6}">
      <dgm:prSet/>
      <dgm:spPr/>
      <dgm:t>
        <a:bodyPr/>
        <a:lstStyle/>
        <a:p>
          <a:endParaRPr lang="ru-RU"/>
        </a:p>
      </dgm:t>
    </dgm:pt>
    <dgm:pt modelId="{DABD617B-7AC8-4CC8-98A0-7E89B3C519F7}" type="parTrans" cxnId="{B7F0A421-1025-4E89-9855-D2F7FAAAC7C6}">
      <dgm:prSet/>
      <dgm:spPr/>
      <dgm:t>
        <a:bodyPr/>
        <a:lstStyle/>
        <a:p>
          <a:endParaRPr lang="ru-RU"/>
        </a:p>
      </dgm:t>
    </dgm:pt>
    <dgm:pt modelId="{51D514A2-08CE-4314-BFDC-DBA196454256}" type="pres">
      <dgm:prSet presAssocID="{277463B8-5DD1-4510-8687-10B9ED97A3FC}" presName="Name0" presStyleCnt="0">
        <dgm:presLayoutVars>
          <dgm:dir/>
          <dgm:animLvl val="lvl"/>
          <dgm:resizeHandles val="exact"/>
        </dgm:presLayoutVars>
      </dgm:prSet>
      <dgm:spPr/>
      <dgm:t>
        <a:bodyPr/>
        <a:lstStyle/>
        <a:p>
          <a:endParaRPr lang="ru-RU"/>
        </a:p>
      </dgm:t>
    </dgm:pt>
    <dgm:pt modelId="{766C0819-2BAD-4247-9507-B3D2AA3DC0A3}" type="pres">
      <dgm:prSet presAssocID="{B9F617DE-2271-4C4D-BB56-46A75D3F53C3}" presName="linNode" presStyleCnt="0"/>
      <dgm:spPr/>
    </dgm:pt>
    <dgm:pt modelId="{C9A879BE-5BA0-41A9-82DA-BF78194C1C79}" type="pres">
      <dgm:prSet presAssocID="{B9F617DE-2271-4C4D-BB56-46A75D3F53C3}" presName="parentText" presStyleLbl="node1" presStyleIdx="0" presStyleCnt="1">
        <dgm:presLayoutVars>
          <dgm:chMax val="1"/>
          <dgm:bulletEnabled val="1"/>
        </dgm:presLayoutVars>
      </dgm:prSet>
      <dgm:spPr/>
      <dgm:t>
        <a:bodyPr/>
        <a:lstStyle/>
        <a:p>
          <a:endParaRPr lang="ru-RU"/>
        </a:p>
      </dgm:t>
    </dgm:pt>
    <dgm:pt modelId="{42BA213C-C602-4AE0-9FC9-5E07C8AABFAB}" type="pres">
      <dgm:prSet presAssocID="{B9F617DE-2271-4C4D-BB56-46A75D3F53C3}" presName="descendantText" presStyleLbl="alignAccFollowNode1" presStyleIdx="0" presStyleCnt="1">
        <dgm:presLayoutVars>
          <dgm:bulletEnabled val="1"/>
        </dgm:presLayoutVars>
      </dgm:prSet>
      <dgm:spPr/>
      <dgm:t>
        <a:bodyPr/>
        <a:lstStyle/>
        <a:p>
          <a:endParaRPr lang="ru-RU"/>
        </a:p>
      </dgm:t>
    </dgm:pt>
  </dgm:ptLst>
  <dgm:cxnLst>
    <dgm:cxn modelId="{30A5326D-6B51-4D7E-8E69-333843483267}" srcId="{277463B8-5DD1-4510-8687-10B9ED97A3FC}" destId="{B9F617DE-2271-4C4D-BB56-46A75D3F53C3}" srcOrd="0" destOrd="0" parTransId="{198B7F1A-152D-4D0C-B08F-E9E89D3CFECD}" sibTransId="{014E5A30-16B2-44D0-9466-EDAEEB873A7F}"/>
    <dgm:cxn modelId="{B7F0A421-1025-4E89-9855-D2F7FAAAC7C6}" srcId="{B9F617DE-2271-4C4D-BB56-46A75D3F53C3}" destId="{45352289-BF31-48CD-AE91-2D398B72ACF0}" srcOrd="0" destOrd="0" parTransId="{DABD617B-7AC8-4CC8-98A0-7E89B3C519F7}" sibTransId="{47ECEB35-B3AE-4D3E-A299-415E8B783C36}"/>
    <dgm:cxn modelId="{CACD5977-EFBF-4FE6-B4E7-20A574D0BD6C}" type="presOf" srcId="{45352289-BF31-48CD-AE91-2D398B72ACF0}" destId="{42BA213C-C602-4AE0-9FC9-5E07C8AABFAB}" srcOrd="0" destOrd="0" presId="urn:microsoft.com/office/officeart/2005/8/layout/vList5"/>
    <dgm:cxn modelId="{8FE6CACB-3B39-4755-8DCD-64DB30AE53A7}" type="presOf" srcId="{277463B8-5DD1-4510-8687-10B9ED97A3FC}" destId="{51D514A2-08CE-4314-BFDC-DBA196454256}" srcOrd="0" destOrd="0" presId="urn:microsoft.com/office/officeart/2005/8/layout/vList5"/>
    <dgm:cxn modelId="{2F99667E-3B1C-488B-A3E3-4FC82D9846EA}" type="presOf" srcId="{B9F617DE-2271-4C4D-BB56-46A75D3F53C3}" destId="{C9A879BE-5BA0-41A9-82DA-BF78194C1C79}" srcOrd="0" destOrd="0" presId="urn:microsoft.com/office/officeart/2005/8/layout/vList5"/>
    <dgm:cxn modelId="{491237E3-5993-4F95-902B-E8CB987D3EF7}" type="presParOf" srcId="{51D514A2-08CE-4314-BFDC-DBA196454256}" destId="{766C0819-2BAD-4247-9507-B3D2AA3DC0A3}" srcOrd="0" destOrd="0" presId="urn:microsoft.com/office/officeart/2005/8/layout/vList5"/>
    <dgm:cxn modelId="{02B7582D-6EC3-43B0-ADF1-67D1E8B571ED}" type="presParOf" srcId="{766C0819-2BAD-4247-9507-B3D2AA3DC0A3}" destId="{C9A879BE-5BA0-41A9-82DA-BF78194C1C79}" srcOrd="0" destOrd="0" presId="urn:microsoft.com/office/officeart/2005/8/layout/vList5"/>
    <dgm:cxn modelId="{F3ABA5DF-E67A-455C-8F89-1E19AD247F98}" type="presParOf" srcId="{766C0819-2BAD-4247-9507-B3D2AA3DC0A3}" destId="{42BA213C-C602-4AE0-9FC9-5E07C8AABFAB}" srcOrd="1" destOrd="0" presId="urn:microsoft.com/office/officeart/2005/8/layout/vList5"/>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6B6D5789-B4A5-4FDA-89DE-B10E06CDCD6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536E4DC8-9D56-4704-8F29-B12C11AB158D}">
      <dgm:prSet phldrT="[Текст]">
        <dgm:style>
          <a:lnRef idx="0">
            <a:schemeClr val="accent6"/>
          </a:lnRef>
          <a:fillRef idx="3">
            <a:schemeClr val="accent6"/>
          </a:fillRef>
          <a:effectRef idx="3">
            <a:schemeClr val="accent6"/>
          </a:effectRef>
          <a:fontRef idx="minor">
            <a:schemeClr val="lt1"/>
          </a:fontRef>
        </dgm:style>
      </dgm:prSet>
      <dgm:spPr/>
      <dgm:t>
        <a:bodyPr/>
        <a:lstStyle/>
        <a:p>
          <a:r>
            <a:rPr lang="en-US" dirty="0" smtClean="0"/>
            <a:t>D</a:t>
          </a:r>
          <a:endParaRPr lang="ru-RU" dirty="0"/>
        </a:p>
      </dgm:t>
    </dgm:pt>
    <dgm:pt modelId="{EF62CCBE-9046-459A-9BBD-F04B98F4C924}" type="parTrans" cxnId="{902F2DA9-099F-464B-A8C6-D562FD3B31C4}">
      <dgm:prSet/>
      <dgm:spPr/>
      <dgm:t>
        <a:bodyPr/>
        <a:lstStyle/>
        <a:p>
          <a:endParaRPr lang="ru-RU"/>
        </a:p>
      </dgm:t>
    </dgm:pt>
    <dgm:pt modelId="{2228D678-E0C1-4497-9B3B-1E559F9617E4}" type="sibTrans" cxnId="{902F2DA9-099F-464B-A8C6-D562FD3B31C4}">
      <dgm:prSet/>
      <dgm:spPr/>
      <dgm:t>
        <a:bodyPr/>
        <a:lstStyle/>
        <a:p>
          <a:endParaRPr lang="ru-RU"/>
        </a:p>
      </dgm:t>
    </dgm:pt>
    <dgm:pt modelId="{9B45F162-E2F3-4688-AB62-483A286C514C}">
      <dgm:prSet phldrT="[Текст]" custT="1">
        <dgm:style>
          <a:lnRef idx="1">
            <a:schemeClr val="accent1"/>
          </a:lnRef>
          <a:fillRef idx="3">
            <a:schemeClr val="accent1"/>
          </a:fillRef>
          <a:effectRef idx="2">
            <a:schemeClr val="accent1"/>
          </a:effectRef>
          <a:fontRef idx="minor">
            <a:schemeClr val="lt1"/>
          </a:fontRef>
        </dgm:style>
      </dgm:prSet>
      <dgm:spPr/>
      <dgm:t>
        <a:bodyPr/>
        <a:lstStyle/>
        <a:p>
          <a:r>
            <a:rPr lang="ru-RU" sz="1300" dirty="0" smtClean="0">
              <a:solidFill>
                <a:schemeClr val="bg1"/>
              </a:solidFill>
            </a:rPr>
            <a:t>Просроченная годность</a:t>
          </a:r>
          <a:endParaRPr lang="ru-RU" sz="1300" dirty="0">
            <a:solidFill>
              <a:schemeClr val="bg1"/>
            </a:solidFill>
          </a:endParaRPr>
        </a:p>
      </dgm:t>
    </dgm:pt>
    <dgm:pt modelId="{5FB7ACA8-B1D3-463F-B8A6-2A5AFB497EF5}" type="parTrans" cxnId="{59906B1A-E91F-42A0-9225-F104193E822A}">
      <dgm:prSet/>
      <dgm:spPr/>
      <dgm:t>
        <a:bodyPr/>
        <a:lstStyle/>
        <a:p>
          <a:endParaRPr lang="ru-RU"/>
        </a:p>
      </dgm:t>
    </dgm:pt>
    <dgm:pt modelId="{08B3DF2F-0F1A-43EC-AE91-61DAE41A40FF}" type="sibTrans" cxnId="{59906B1A-E91F-42A0-9225-F104193E822A}">
      <dgm:prSet/>
      <dgm:spPr/>
      <dgm:t>
        <a:bodyPr/>
        <a:lstStyle/>
        <a:p>
          <a:endParaRPr lang="ru-RU"/>
        </a:p>
      </dgm:t>
    </dgm:pt>
    <dgm:pt modelId="{8C08A02D-13E3-4E1A-9337-2A4977476EE2}" type="pres">
      <dgm:prSet presAssocID="{6B6D5789-B4A5-4FDA-89DE-B10E06CDCD6C}" presName="Name0" presStyleCnt="0">
        <dgm:presLayoutVars>
          <dgm:dir/>
          <dgm:animLvl val="lvl"/>
          <dgm:resizeHandles val="exact"/>
        </dgm:presLayoutVars>
      </dgm:prSet>
      <dgm:spPr/>
      <dgm:t>
        <a:bodyPr/>
        <a:lstStyle/>
        <a:p>
          <a:endParaRPr lang="ru-RU"/>
        </a:p>
      </dgm:t>
    </dgm:pt>
    <dgm:pt modelId="{4E678CC5-BEF7-4BC7-A8BB-98F88663FDF3}" type="pres">
      <dgm:prSet presAssocID="{536E4DC8-9D56-4704-8F29-B12C11AB158D}" presName="linNode" presStyleCnt="0"/>
      <dgm:spPr/>
    </dgm:pt>
    <dgm:pt modelId="{96EF1173-9CD5-447F-8BA2-EF6A86A6B917}" type="pres">
      <dgm:prSet presAssocID="{536E4DC8-9D56-4704-8F29-B12C11AB158D}" presName="parentText" presStyleLbl="node1" presStyleIdx="0" presStyleCnt="1">
        <dgm:presLayoutVars>
          <dgm:chMax val="1"/>
          <dgm:bulletEnabled val="1"/>
        </dgm:presLayoutVars>
      </dgm:prSet>
      <dgm:spPr/>
      <dgm:t>
        <a:bodyPr/>
        <a:lstStyle/>
        <a:p>
          <a:endParaRPr lang="ru-RU"/>
        </a:p>
      </dgm:t>
    </dgm:pt>
    <dgm:pt modelId="{E56F1066-2374-4A5A-A378-81E7C4C63ED5}" type="pres">
      <dgm:prSet presAssocID="{536E4DC8-9D56-4704-8F29-B12C11AB158D}" presName="descendantText" presStyleLbl="alignAccFollowNode1" presStyleIdx="0" presStyleCnt="1">
        <dgm:presLayoutVars>
          <dgm:bulletEnabled val="1"/>
        </dgm:presLayoutVars>
      </dgm:prSet>
      <dgm:spPr/>
      <dgm:t>
        <a:bodyPr/>
        <a:lstStyle/>
        <a:p>
          <a:endParaRPr lang="ru-RU"/>
        </a:p>
      </dgm:t>
    </dgm:pt>
  </dgm:ptLst>
  <dgm:cxnLst>
    <dgm:cxn modelId="{3BE51292-2D06-4EF8-9C50-73D9A6ECBBD2}" type="presOf" srcId="{6B6D5789-B4A5-4FDA-89DE-B10E06CDCD6C}" destId="{8C08A02D-13E3-4E1A-9337-2A4977476EE2}" srcOrd="0" destOrd="0" presId="urn:microsoft.com/office/officeart/2005/8/layout/vList5"/>
    <dgm:cxn modelId="{2D74C7BC-8003-42D6-83F5-F624FED0FA39}" type="presOf" srcId="{536E4DC8-9D56-4704-8F29-B12C11AB158D}" destId="{96EF1173-9CD5-447F-8BA2-EF6A86A6B917}" srcOrd="0" destOrd="0" presId="urn:microsoft.com/office/officeart/2005/8/layout/vList5"/>
    <dgm:cxn modelId="{CBF97C17-3228-4822-8DD0-57383239AB32}" type="presOf" srcId="{9B45F162-E2F3-4688-AB62-483A286C514C}" destId="{E56F1066-2374-4A5A-A378-81E7C4C63ED5}" srcOrd="0" destOrd="0" presId="urn:microsoft.com/office/officeart/2005/8/layout/vList5"/>
    <dgm:cxn modelId="{59906B1A-E91F-42A0-9225-F104193E822A}" srcId="{536E4DC8-9D56-4704-8F29-B12C11AB158D}" destId="{9B45F162-E2F3-4688-AB62-483A286C514C}" srcOrd="0" destOrd="0" parTransId="{5FB7ACA8-B1D3-463F-B8A6-2A5AFB497EF5}" sibTransId="{08B3DF2F-0F1A-43EC-AE91-61DAE41A40FF}"/>
    <dgm:cxn modelId="{902F2DA9-099F-464B-A8C6-D562FD3B31C4}" srcId="{6B6D5789-B4A5-4FDA-89DE-B10E06CDCD6C}" destId="{536E4DC8-9D56-4704-8F29-B12C11AB158D}" srcOrd="0" destOrd="0" parTransId="{EF62CCBE-9046-459A-9BBD-F04B98F4C924}" sibTransId="{2228D678-E0C1-4497-9B3B-1E559F9617E4}"/>
    <dgm:cxn modelId="{0DAAE2A3-2B01-49C3-B13E-4B36200925A9}" type="presParOf" srcId="{8C08A02D-13E3-4E1A-9337-2A4977476EE2}" destId="{4E678CC5-BEF7-4BC7-A8BB-98F88663FDF3}" srcOrd="0" destOrd="0" presId="urn:microsoft.com/office/officeart/2005/8/layout/vList5"/>
    <dgm:cxn modelId="{45A4B6DB-B3BC-412E-BDBC-9F4763DF07E5}" type="presParOf" srcId="{4E678CC5-BEF7-4BC7-A8BB-98F88663FDF3}" destId="{96EF1173-9CD5-447F-8BA2-EF6A86A6B917}" srcOrd="0" destOrd="0" presId="urn:microsoft.com/office/officeart/2005/8/layout/vList5"/>
    <dgm:cxn modelId="{CE19D0CB-3791-4133-BC8A-4634D6FDE033}" type="presParOf" srcId="{4E678CC5-BEF7-4BC7-A8BB-98F88663FDF3}" destId="{E56F1066-2374-4A5A-A378-81E7C4C63ED5}" srcOrd="1" destOrd="0" presId="urn:microsoft.com/office/officeart/2005/8/layout/vList5"/>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DC6A8D6C-B649-46A9-8587-6D01EFA8B6D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C1362453-C62B-463B-ADCF-EE8D3CC91435}">
      <dgm:prSet phldrT="[Текст]">
        <dgm:style>
          <a:lnRef idx="0">
            <a:schemeClr val="accent6"/>
          </a:lnRef>
          <a:fillRef idx="3">
            <a:schemeClr val="accent6"/>
          </a:fillRef>
          <a:effectRef idx="3">
            <a:schemeClr val="accent6"/>
          </a:effectRef>
          <a:fontRef idx="minor">
            <a:schemeClr val="lt1"/>
          </a:fontRef>
        </dgm:style>
      </dgm:prSet>
      <dgm:spPr/>
      <dgm:t>
        <a:bodyPr/>
        <a:lstStyle/>
        <a:p>
          <a:r>
            <a:rPr lang="en-US" dirty="0" smtClean="0"/>
            <a:t>E</a:t>
          </a:r>
          <a:endParaRPr lang="ru-RU" dirty="0"/>
        </a:p>
      </dgm:t>
    </dgm:pt>
    <dgm:pt modelId="{813A3A22-238A-463A-99FE-601F68031251}" type="parTrans" cxnId="{02145AD1-3B17-43EE-BCE4-87A9B97CDB80}">
      <dgm:prSet/>
      <dgm:spPr/>
      <dgm:t>
        <a:bodyPr/>
        <a:lstStyle/>
        <a:p>
          <a:endParaRPr lang="ru-RU"/>
        </a:p>
      </dgm:t>
    </dgm:pt>
    <dgm:pt modelId="{D33C181E-2AA8-4540-9A58-E6B939A7A29E}" type="sibTrans" cxnId="{02145AD1-3B17-43EE-BCE4-87A9B97CDB80}">
      <dgm:prSet/>
      <dgm:spPr/>
      <dgm:t>
        <a:bodyPr/>
        <a:lstStyle/>
        <a:p>
          <a:endParaRPr lang="ru-RU"/>
        </a:p>
      </dgm:t>
    </dgm:pt>
    <dgm:pt modelId="{EAAA0D2B-9FD1-42DD-BE60-44682A09BF8C}">
      <dgm:prSet phldrT="[Текст]" custT="1">
        <dgm:style>
          <a:lnRef idx="1">
            <a:schemeClr val="accent1"/>
          </a:lnRef>
          <a:fillRef idx="3">
            <a:schemeClr val="accent1"/>
          </a:fillRef>
          <a:effectRef idx="2">
            <a:schemeClr val="accent1"/>
          </a:effectRef>
          <a:fontRef idx="minor">
            <a:schemeClr val="lt1"/>
          </a:fontRef>
        </dgm:style>
      </dgm:prSet>
      <dgm:spPr/>
      <dgm:t>
        <a:bodyPr/>
        <a:lstStyle/>
        <a:p>
          <a:r>
            <a:rPr lang="ru-RU" sz="1300" dirty="0" err="1" smtClean="0">
              <a:solidFill>
                <a:schemeClr val="bg1"/>
              </a:solidFill>
            </a:rPr>
            <a:t>Негерметичность</a:t>
          </a:r>
          <a:r>
            <a:rPr lang="ru-RU" sz="1300" dirty="0" smtClean="0">
              <a:solidFill>
                <a:schemeClr val="bg1"/>
              </a:solidFill>
            </a:rPr>
            <a:t> упаковки</a:t>
          </a:r>
          <a:endParaRPr lang="ru-RU" sz="1300" dirty="0">
            <a:solidFill>
              <a:schemeClr val="bg1"/>
            </a:solidFill>
          </a:endParaRPr>
        </a:p>
      </dgm:t>
    </dgm:pt>
    <dgm:pt modelId="{691996A0-B5CA-4CF9-BEB4-7629E3FBD27B}" type="parTrans" cxnId="{E847F86E-51F7-4352-9327-5347A289ABCD}">
      <dgm:prSet/>
      <dgm:spPr/>
      <dgm:t>
        <a:bodyPr/>
        <a:lstStyle/>
        <a:p>
          <a:endParaRPr lang="ru-RU"/>
        </a:p>
      </dgm:t>
    </dgm:pt>
    <dgm:pt modelId="{7308FD4E-74FC-432D-A9BF-59C69339A5F1}" type="sibTrans" cxnId="{E847F86E-51F7-4352-9327-5347A289ABCD}">
      <dgm:prSet/>
      <dgm:spPr/>
      <dgm:t>
        <a:bodyPr/>
        <a:lstStyle/>
        <a:p>
          <a:endParaRPr lang="ru-RU"/>
        </a:p>
      </dgm:t>
    </dgm:pt>
    <dgm:pt modelId="{D84A2DEF-3A33-4172-AD4E-ED4BE938BD0F}" type="pres">
      <dgm:prSet presAssocID="{DC6A8D6C-B649-46A9-8587-6D01EFA8B6D7}" presName="Name0" presStyleCnt="0">
        <dgm:presLayoutVars>
          <dgm:dir/>
          <dgm:animLvl val="lvl"/>
          <dgm:resizeHandles val="exact"/>
        </dgm:presLayoutVars>
      </dgm:prSet>
      <dgm:spPr/>
      <dgm:t>
        <a:bodyPr/>
        <a:lstStyle/>
        <a:p>
          <a:endParaRPr lang="ru-RU"/>
        </a:p>
      </dgm:t>
    </dgm:pt>
    <dgm:pt modelId="{7FC68CE7-2DA1-40B6-9252-5854CD6EBCAB}" type="pres">
      <dgm:prSet presAssocID="{C1362453-C62B-463B-ADCF-EE8D3CC91435}" presName="linNode" presStyleCnt="0"/>
      <dgm:spPr/>
    </dgm:pt>
    <dgm:pt modelId="{7B27932D-7F06-4A00-9C63-F7AC076CDEBF}" type="pres">
      <dgm:prSet presAssocID="{C1362453-C62B-463B-ADCF-EE8D3CC91435}" presName="parentText" presStyleLbl="node1" presStyleIdx="0" presStyleCnt="1">
        <dgm:presLayoutVars>
          <dgm:chMax val="1"/>
          <dgm:bulletEnabled val="1"/>
        </dgm:presLayoutVars>
      </dgm:prSet>
      <dgm:spPr/>
      <dgm:t>
        <a:bodyPr/>
        <a:lstStyle/>
        <a:p>
          <a:endParaRPr lang="ru-RU"/>
        </a:p>
      </dgm:t>
    </dgm:pt>
    <dgm:pt modelId="{ACED5266-1AC3-41AA-95A8-199021EA6BF4}" type="pres">
      <dgm:prSet presAssocID="{C1362453-C62B-463B-ADCF-EE8D3CC91435}" presName="descendantText" presStyleLbl="alignAccFollowNode1" presStyleIdx="0" presStyleCnt="1">
        <dgm:presLayoutVars>
          <dgm:bulletEnabled val="1"/>
        </dgm:presLayoutVars>
      </dgm:prSet>
      <dgm:spPr/>
      <dgm:t>
        <a:bodyPr/>
        <a:lstStyle/>
        <a:p>
          <a:endParaRPr lang="ru-RU"/>
        </a:p>
      </dgm:t>
    </dgm:pt>
  </dgm:ptLst>
  <dgm:cxnLst>
    <dgm:cxn modelId="{8BDCDE90-9903-4658-950B-55D245E0D806}" type="presOf" srcId="{DC6A8D6C-B649-46A9-8587-6D01EFA8B6D7}" destId="{D84A2DEF-3A33-4172-AD4E-ED4BE938BD0F}" srcOrd="0" destOrd="0" presId="urn:microsoft.com/office/officeart/2005/8/layout/vList5"/>
    <dgm:cxn modelId="{02145AD1-3B17-43EE-BCE4-87A9B97CDB80}" srcId="{DC6A8D6C-B649-46A9-8587-6D01EFA8B6D7}" destId="{C1362453-C62B-463B-ADCF-EE8D3CC91435}" srcOrd="0" destOrd="0" parTransId="{813A3A22-238A-463A-99FE-601F68031251}" sibTransId="{D33C181E-2AA8-4540-9A58-E6B939A7A29E}"/>
    <dgm:cxn modelId="{9B77C55F-FD3F-4BDC-A388-EDE595945BE9}" type="presOf" srcId="{C1362453-C62B-463B-ADCF-EE8D3CC91435}" destId="{7B27932D-7F06-4A00-9C63-F7AC076CDEBF}" srcOrd="0" destOrd="0" presId="urn:microsoft.com/office/officeart/2005/8/layout/vList5"/>
    <dgm:cxn modelId="{8A90CA5D-5A76-4356-8CE3-B2D1E1EB8819}" type="presOf" srcId="{EAAA0D2B-9FD1-42DD-BE60-44682A09BF8C}" destId="{ACED5266-1AC3-41AA-95A8-199021EA6BF4}" srcOrd="0" destOrd="0" presId="urn:microsoft.com/office/officeart/2005/8/layout/vList5"/>
    <dgm:cxn modelId="{E847F86E-51F7-4352-9327-5347A289ABCD}" srcId="{C1362453-C62B-463B-ADCF-EE8D3CC91435}" destId="{EAAA0D2B-9FD1-42DD-BE60-44682A09BF8C}" srcOrd="0" destOrd="0" parTransId="{691996A0-B5CA-4CF9-BEB4-7629E3FBD27B}" sibTransId="{7308FD4E-74FC-432D-A9BF-59C69339A5F1}"/>
    <dgm:cxn modelId="{A57FFAB4-B89D-406C-ADCF-46EC96CEDCBC}" type="presParOf" srcId="{D84A2DEF-3A33-4172-AD4E-ED4BE938BD0F}" destId="{7FC68CE7-2DA1-40B6-9252-5854CD6EBCAB}" srcOrd="0" destOrd="0" presId="urn:microsoft.com/office/officeart/2005/8/layout/vList5"/>
    <dgm:cxn modelId="{303ABC26-4F01-4521-806B-A432BBED4AF8}" type="presParOf" srcId="{7FC68CE7-2DA1-40B6-9252-5854CD6EBCAB}" destId="{7B27932D-7F06-4A00-9C63-F7AC076CDEBF}" srcOrd="0" destOrd="0" presId="urn:microsoft.com/office/officeart/2005/8/layout/vList5"/>
    <dgm:cxn modelId="{7D57A5A7-E062-4CF8-B8A1-AFEC80C9D6D6}" type="presParOf" srcId="{7FC68CE7-2DA1-40B6-9252-5854CD6EBCAB}" destId="{ACED5266-1AC3-41AA-95A8-199021EA6BF4}" srcOrd="1" destOrd="0" presId="urn:microsoft.com/office/officeart/2005/8/layout/vList5"/>
  </dgm:cxnLst>
  <dgm:bg/>
  <dgm:whole/>
  <dgm:extLst>
    <a:ext uri="http://schemas.microsoft.com/office/drawing/2008/diagram">
      <dsp:dataModelExt xmlns:dsp="http://schemas.microsoft.com/office/drawing/2008/diagram" relId="rId27"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D94E4153-8251-4464-8253-F92459D4269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AC22ED52-5E26-40DE-82E0-CD9AD72D9EA8}">
      <dgm:prSet phldrT="[Текст]">
        <dgm:style>
          <a:lnRef idx="0">
            <a:schemeClr val="accent6"/>
          </a:lnRef>
          <a:fillRef idx="3">
            <a:schemeClr val="accent6"/>
          </a:fillRef>
          <a:effectRef idx="3">
            <a:schemeClr val="accent6"/>
          </a:effectRef>
          <a:fontRef idx="minor">
            <a:schemeClr val="lt1"/>
          </a:fontRef>
        </dgm:style>
      </dgm:prSet>
      <dgm:spPr/>
      <dgm:t>
        <a:bodyPr/>
        <a:lstStyle/>
        <a:p>
          <a:r>
            <a:rPr lang="ru-RU" dirty="0" smtClean="0"/>
            <a:t>А</a:t>
          </a:r>
          <a:endParaRPr lang="ru-RU" dirty="0"/>
        </a:p>
      </dgm:t>
    </dgm:pt>
    <dgm:pt modelId="{6135ACEF-3B86-4E2F-95A8-B2220B022826}" type="parTrans" cxnId="{4FBC81DF-9336-49C8-B158-49D8AAD1E224}">
      <dgm:prSet/>
      <dgm:spPr/>
      <dgm:t>
        <a:bodyPr/>
        <a:lstStyle/>
        <a:p>
          <a:endParaRPr lang="ru-RU"/>
        </a:p>
      </dgm:t>
    </dgm:pt>
    <dgm:pt modelId="{308AB8D1-C327-4D0E-8B60-F023E86E8AF3}" type="sibTrans" cxnId="{4FBC81DF-9336-49C8-B158-49D8AAD1E224}">
      <dgm:prSet/>
      <dgm:spPr/>
      <dgm:t>
        <a:bodyPr/>
        <a:lstStyle/>
        <a:p>
          <a:endParaRPr lang="ru-RU"/>
        </a:p>
      </dgm:t>
    </dgm:pt>
    <dgm:pt modelId="{C8949FC3-5FF9-4D46-827C-AD8DF9BCC2E2}">
      <dgm:prSet phldrT="[Текст]" custT="1">
        <dgm:style>
          <a:lnRef idx="1">
            <a:schemeClr val="accent1"/>
          </a:lnRef>
          <a:fillRef idx="3">
            <a:schemeClr val="accent1"/>
          </a:fillRef>
          <a:effectRef idx="2">
            <a:schemeClr val="accent1"/>
          </a:effectRef>
          <a:fontRef idx="minor">
            <a:schemeClr val="lt1"/>
          </a:fontRef>
        </dgm:style>
      </dgm:prSet>
      <dgm:spPr/>
      <dgm:t>
        <a:bodyPr/>
        <a:lstStyle/>
        <a:p>
          <a:r>
            <a:rPr lang="ru-RU" sz="2400" dirty="0" smtClean="0">
              <a:solidFill>
                <a:schemeClr val="bg1"/>
              </a:solidFill>
            </a:rPr>
            <a:t>Нет</a:t>
          </a:r>
          <a:endParaRPr lang="ru-RU" sz="2400" dirty="0">
            <a:solidFill>
              <a:schemeClr val="bg1"/>
            </a:solidFill>
          </a:endParaRPr>
        </a:p>
      </dgm:t>
    </dgm:pt>
    <dgm:pt modelId="{CB052472-F45E-4E29-A458-580E82EC1BAB}" type="parTrans" cxnId="{A5873F06-04CB-47ED-9035-583908B4A5A5}">
      <dgm:prSet/>
      <dgm:spPr/>
      <dgm:t>
        <a:bodyPr/>
        <a:lstStyle/>
        <a:p>
          <a:endParaRPr lang="ru-RU"/>
        </a:p>
      </dgm:t>
    </dgm:pt>
    <dgm:pt modelId="{F99CF77A-982C-47A0-A07C-83E838C4AEAF}" type="sibTrans" cxnId="{A5873F06-04CB-47ED-9035-583908B4A5A5}">
      <dgm:prSet/>
      <dgm:spPr/>
      <dgm:t>
        <a:bodyPr/>
        <a:lstStyle/>
        <a:p>
          <a:endParaRPr lang="ru-RU"/>
        </a:p>
      </dgm:t>
    </dgm:pt>
    <dgm:pt modelId="{DCE9E310-AA3C-4407-94BC-AE3E289C06C0}" type="pres">
      <dgm:prSet presAssocID="{D94E4153-8251-4464-8253-F92459D4269B}" presName="Name0" presStyleCnt="0">
        <dgm:presLayoutVars>
          <dgm:dir/>
          <dgm:animLvl val="lvl"/>
          <dgm:resizeHandles val="exact"/>
        </dgm:presLayoutVars>
      </dgm:prSet>
      <dgm:spPr/>
      <dgm:t>
        <a:bodyPr/>
        <a:lstStyle/>
        <a:p>
          <a:endParaRPr lang="ru-RU"/>
        </a:p>
      </dgm:t>
    </dgm:pt>
    <dgm:pt modelId="{851481DA-CCA1-49FE-B276-CBCDB753C234}" type="pres">
      <dgm:prSet presAssocID="{AC22ED52-5E26-40DE-82E0-CD9AD72D9EA8}" presName="linNode" presStyleCnt="0"/>
      <dgm:spPr/>
    </dgm:pt>
    <dgm:pt modelId="{FB7F7CD4-ABB2-4A21-926E-D76B7131C0B3}" type="pres">
      <dgm:prSet presAssocID="{AC22ED52-5E26-40DE-82E0-CD9AD72D9EA8}" presName="parentText" presStyleLbl="node1" presStyleIdx="0" presStyleCnt="1" custLinFactNeighborX="-735" custLinFactNeighborY="-151">
        <dgm:presLayoutVars>
          <dgm:chMax val="1"/>
          <dgm:bulletEnabled val="1"/>
        </dgm:presLayoutVars>
      </dgm:prSet>
      <dgm:spPr/>
      <dgm:t>
        <a:bodyPr/>
        <a:lstStyle/>
        <a:p>
          <a:endParaRPr lang="ru-RU"/>
        </a:p>
      </dgm:t>
    </dgm:pt>
    <dgm:pt modelId="{1B4110E8-4FBE-4F3F-BF3E-8B164D9C19B1}" type="pres">
      <dgm:prSet presAssocID="{AC22ED52-5E26-40DE-82E0-CD9AD72D9EA8}" presName="descendantText" presStyleLbl="alignAccFollowNode1" presStyleIdx="0" presStyleCnt="1">
        <dgm:presLayoutVars>
          <dgm:bulletEnabled val="1"/>
        </dgm:presLayoutVars>
      </dgm:prSet>
      <dgm:spPr/>
      <dgm:t>
        <a:bodyPr/>
        <a:lstStyle/>
        <a:p>
          <a:endParaRPr lang="ru-RU"/>
        </a:p>
      </dgm:t>
    </dgm:pt>
  </dgm:ptLst>
  <dgm:cxnLst>
    <dgm:cxn modelId="{A5873F06-04CB-47ED-9035-583908B4A5A5}" srcId="{AC22ED52-5E26-40DE-82E0-CD9AD72D9EA8}" destId="{C8949FC3-5FF9-4D46-827C-AD8DF9BCC2E2}" srcOrd="0" destOrd="0" parTransId="{CB052472-F45E-4E29-A458-580E82EC1BAB}" sibTransId="{F99CF77A-982C-47A0-A07C-83E838C4AEAF}"/>
    <dgm:cxn modelId="{D59BECF1-1FE9-449F-BFBE-94943264CFA8}" type="presOf" srcId="{AC22ED52-5E26-40DE-82E0-CD9AD72D9EA8}" destId="{FB7F7CD4-ABB2-4A21-926E-D76B7131C0B3}" srcOrd="0" destOrd="0" presId="urn:microsoft.com/office/officeart/2005/8/layout/vList5"/>
    <dgm:cxn modelId="{51D4064B-1087-4E1A-AAAD-6B60D2311F8A}" type="presOf" srcId="{D94E4153-8251-4464-8253-F92459D4269B}" destId="{DCE9E310-AA3C-4407-94BC-AE3E289C06C0}" srcOrd="0" destOrd="0" presId="urn:microsoft.com/office/officeart/2005/8/layout/vList5"/>
    <dgm:cxn modelId="{D54472C0-367C-4083-BE1C-24F0EC46328F}" type="presOf" srcId="{C8949FC3-5FF9-4D46-827C-AD8DF9BCC2E2}" destId="{1B4110E8-4FBE-4F3F-BF3E-8B164D9C19B1}" srcOrd="0" destOrd="0" presId="urn:microsoft.com/office/officeart/2005/8/layout/vList5"/>
    <dgm:cxn modelId="{4FBC81DF-9336-49C8-B158-49D8AAD1E224}" srcId="{D94E4153-8251-4464-8253-F92459D4269B}" destId="{AC22ED52-5E26-40DE-82E0-CD9AD72D9EA8}" srcOrd="0" destOrd="0" parTransId="{6135ACEF-3B86-4E2F-95A8-B2220B022826}" sibTransId="{308AB8D1-C327-4D0E-8B60-F023E86E8AF3}"/>
    <dgm:cxn modelId="{1CE85B2A-E950-4711-945F-48DE22549784}" type="presParOf" srcId="{DCE9E310-AA3C-4407-94BC-AE3E289C06C0}" destId="{851481DA-CCA1-49FE-B276-CBCDB753C234}" srcOrd="0" destOrd="0" presId="urn:microsoft.com/office/officeart/2005/8/layout/vList5"/>
    <dgm:cxn modelId="{33C71AF1-ED38-4D07-9946-056B7ECCD990}" type="presParOf" srcId="{851481DA-CCA1-49FE-B276-CBCDB753C234}" destId="{FB7F7CD4-ABB2-4A21-926E-D76B7131C0B3}" srcOrd="0" destOrd="0" presId="urn:microsoft.com/office/officeart/2005/8/layout/vList5"/>
    <dgm:cxn modelId="{B43D4589-D4E4-4AD8-B282-B895A3437B9A}" type="presParOf" srcId="{851481DA-CCA1-49FE-B276-CBCDB753C234}" destId="{1B4110E8-4FBE-4F3F-BF3E-8B164D9C19B1}"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77463B8-5DD1-4510-8687-10B9ED97A3F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B9F617DE-2271-4C4D-BB56-46A75D3F53C3}">
      <dgm:prSet phldrT="[Текст]">
        <dgm:style>
          <a:lnRef idx="0">
            <a:schemeClr val="accent6"/>
          </a:lnRef>
          <a:fillRef idx="3">
            <a:schemeClr val="accent6"/>
          </a:fillRef>
          <a:effectRef idx="3">
            <a:schemeClr val="accent6"/>
          </a:effectRef>
          <a:fontRef idx="minor">
            <a:schemeClr val="lt1"/>
          </a:fontRef>
        </dgm:style>
      </dgm:prSet>
      <dgm:spPr/>
      <dgm:t>
        <a:bodyPr/>
        <a:lstStyle/>
        <a:p>
          <a:r>
            <a:rPr lang="ru-RU" dirty="0" smtClean="0"/>
            <a:t>С</a:t>
          </a:r>
          <a:endParaRPr lang="ru-RU" dirty="0"/>
        </a:p>
      </dgm:t>
    </dgm:pt>
    <dgm:pt modelId="{198B7F1A-152D-4D0C-B08F-E9E89D3CFECD}" type="parTrans" cxnId="{30A5326D-6B51-4D7E-8E69-333843483267}">
      <dgm:prSet/>
      <dgm:spPr/>
      <dgm:t>
        <a:bodyPr/>
        <a:lstStyle/>
        <a:p>
          <a:endParaRPr lang="ru-RU"/>
        </a:p>
      </dgm:t>
    </dgm:pt>
    <dgm:pt modelId="{014E5A30-16B2-44D0-9466-EDAEEB873A7F}" type="sibTrans" cxnId="{30A5326D-6B51-4D7E-8E69-333843483267}">
      <dgm:prSet/>
      <dgm:spPr/>
      <dgm:t>
        <a:bodyPr/>
        <a:lstStyle/>
        <a:p>
          <a:endParaRPr lang="ru-RU"/>
        </a:p>
      </dgm:t>
    </dgm:pt>
    <dgm:pt modelId="{45352289-BF31-48CD-AE91-2D398B72ACF0}">
      <dgm:prSet phldrT="[Текст]" custT="1">
        <dgm:style>
          <a:lnRef idx="1">
            <a:schemeClr val="accent1"/>
          </a:lnRef>
          <a:fillRef idx="3">
            <a:schemeClr val="accent1"/>
          </a:fillRef>
          <a:effectRef idx="2">
            <a:schemeClr val="accent1"/>
          </a:effectRef>
          <a:fontRef idx="minor">
            <a:schemeClr val="lt1"/>
          </a:fontRef>
        </dgm:style>
      </dgm:prSet>
      <dgm:spPr/>
      <dgm:t>
        <a:bodyPr/>
        <a:lstStyle/>
        <a:p>
          <a:r>
            <a:rPr lang="ru-RU" sz="1800" dirty="0" smtClean="0">
              <a:solidFill>
                <a:schemeClr val="bg1"/>
              </a:solidFill>
            </a:rPr>
            <a:t>Чтобы сохранять и укреплять здоровье</a:t>
          </a:r>
          <a:endParaRPr lang="ru-RU" sz="1800" dirty="0">
            <a:solidFill>
              <a:schemeClr val="bg1"/>
            </a:solidFill>
          </a:endParaRPr>
        </a:p>
      </dgm:t>
    </dgm:pt>
    <dgm:pt modelId="{DABD617B-7AC8-4CC8-98A0-7E89B3C519F7}" type="parTrans" cxnId="{B7F0A421-1025-4E89-9855-D2F7FAAAC7C6}">
      <dgm:prSet/>
      <dgm:spPr/>
      <dgm:t>
        <a:bodyPr/>
        <a:lstStyle/>
        <a:p>
          <a:endParaRPr lang="ru-RU"/>
        </a:p>
      </dgm:t>
    </dgm:pt>
    <dgm:pt modelId="{47ECEB35-B3AE-4D3E-A299-415E8B783C36}" type="sibTrans" cxnId="{B7F0A421-1025-4E89-9855-D2F7FAAAC7C6}">
      <dgm:prSet/>
      <dgm:spPr/>
      <dgm:t>
        <a:bodyPr/>
        <a:lstStyle/>
        <a:p>
          <a:endParaRPr lang="ru-RU"/>
        </a:p>
      </dgm:t>
    </dgm:pt>
    <dgm:pt modelId="{51D514A2-08CE-4314-BFDC-DBA196454256}" type="pres">
      <dgm:prSet presAssocID="{277463B8-5DD1-4510-8687-10B9ED97A3FC}" presName="Name0" presStyleCnt="0">
        <dgm:presLayoutVars>
          <dgm:dir/>
          <dgm:animLvl val="lvl"/>
          <dgm:resizeHandles val="exact"/>
        </dgm:presLayoutVars>
      </dgm:prSet>
      <dgm:spPr/>
      <dgm:t>
        <a:bodyPr/>
        <a:lstStyle/>
        <a:p>
          <a:endParaRPr lang="ru-RU"/>
        </a:p>
      </dgm:t>
    </dgm:pt>
    <dgm:pt modelId="{766C0819-2BAD-4247-9507-B3D2AA3DC0A3}" type="pres">
      <dgm:prSet presAssocID="{B9F617DE-2271-4C4D-BB56-46A75D3F53C3}" presName="linNode" presStyleCnt="0"/>
      <dgm:spPr/>
    </dgm:pt>
    <dgm:pt modelId="{C9A879BE-5BA0-41A9-82DA-BF78194C1C79}" type="pres">
      <dgm:prSet presAssocID="{B9F617DE-2271-4C4D-BB56-46A75D3F53C3}" presName="parentText" presStyleLbl="node1" presStyleIdx="0" presStyleCnt="1">
        <dgm:presLayoutVars>
          <dgm:chMax val="1"/>
          <dgm:bulletEnabled val="1"/>
        </dgm:presLayoutVars>
      </dgm:prSet>
      <dgm:spPr/>
      <dgm:t>
        <a:bodyPr/>
        <a:lstStyle/>
        <a:p>
          <a:endParaRPr lang="ru-RU"/>
        </a:p>
      </dgm:t>
    </dgm:pt>
    <dgm:pt modelId="{42BA213C-C602-4AE0-9FC9-5E07C8AABFAB}" type="pres">
      <dgm:prSet presAssocID="{B9F617DE-2271-4C4D-BB56-46A75D3F53C3}" presName="descendantText" presStyleLbl="alignAccFollowNode1" presStyleIdx="0" presStyleCnt="1">
        <dgm:presLayoutVars>
          <dgm:bulletEnabled val="1"/>
        </dgm:presLayoutVars>
      </dgm:prSet>
      <dgm:spPr/>
      <dgm:t>
        <a:bodyPr/>
        <a:lstStyle/>
        <a:p>
          <a:endParaRPr lang="ru-RU"/>
        </a:p>
      </dgm:t>
    </dgm:pt>
  </dgm:ptLst>
  <dgm:cxnLst>
    <dgm:cxn modelId="{B7F0A421-1025-4E89-9855-D2F7FAAAC7C6}" srcId="{B9F617DE-2271-4C4D-BB56-46A75D3F53C3}" destId="{45352289-BF31-48CD-AE91-2D398B72ACF0}" srcOrd="0" destOrd="0" parTransId="{DABD617B-7AC8-4CC8-98A0-7E89B3C519F7}" sibTransId="{47ECEB35-B3AE-4D3E-A299-415E8B783C36}"/>
    <dgm:cxn modelId="{30A5326D-6B51-4D7E-8E69-333843483267}" srcId="{277463B8-5DD1-4510-8687-10B9ED97A3FC}" destId="{B9F617DE-2271-4C4D-BB56-46A75D3F53C3}" srcOrd="0" destOrd="0" parTransId="{198B7F1A-152D-4D0C-B08F-E9E89D3CFECD}" sibTransId="{014E5A30-16B2-44D0-9466-EDAEEB873A7F}"/>
    <dgm:cxn modelId="{FF979287-56A8-4042-9555-187C80D8AA5C}" type="presOf" srcId="{B9F617DE-2271-4C4D-BB56-46A75D3F53C3}" destId="{C9A879BE-5BA0-41A9-82DA-BF78194C1C79}" srcOrd="0" destOrd="0" presId="urn:microsoft.com/office/officeart/2005/8/layout/vList5"/>
    <dgm:cxn modelId="{BA60C15F-1098-4F93-B1B1-8626F0E5A3CA}" type="presOf" srcId="{45352289-BF31-48CD-AE91-2D398B72ACF0}" destId="{42BA213C-C602-4AE0-9FC9-5E07C8AABFAB}" srcOrd="0" destOrd="0" presId="urn:microsoft.com/office/officeart/2005/8/layout/vList5"/>
    <dgm:cxn modelId="{F8E62910-0DA4-49E2-A681-3671846E44A7}" type="presOf" srcId="{277463B8-5DD1-4510-8687-10B9ED97A3FC}" destId="{51D514A2-08CE-4314-BFDC-DBA196454256}" srcOrd="0" destOrd="0" presId="urn:microsoft.com/office/officeart/2005/8/layout/vList5"/>
    <dgm:cxn modelId="{E7FE777B-4395-4211-9C33-9F896DDF186C}" type="presParOf" srcId="{51D514A2-08CE-4314-BFDC-DBA196454256}" destId="{766C0819-2BAD-4247-9507-B3D2AA3DC0A3}" srcOrd="0" destOrd="0" presId="urn:microsoft.com/office/officeart/2005/8/layout/vList5"/>
    <dgm:cxn modelId="{F733381A-28FB-4FD6-A7DF-511AB837BDFF}" type="presParOf" srcId="{766C0819-2BAD-4247-9507-B3D2AA3DC0A3}" destId="{C9A879BE-5BA0-41A9-82DA-BF78194C1C79}" srcOrd="0" destOrd="0" presId="urn:microsoft.com/office/officeart/2005/8/layout/vList5"/>
    <dgm:cxn modelId="{476F8592-885B-44F0-8F25-9138EA1EFD92}" type="presParOf" srcId="{766C0819-2BAD-4247-9507-B3D2AA3DC0A3}" destId="{42BA213C-C602-4AE0-9FC9-5E07C8AABFAB}" srcOrd="1" destOrd="0" presId="urn:microsoft.com/office/officeart/2005/8/layout/vList5"/>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A0F64D0F-0586-4DF2-8738-8D338E65E79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769B5A31-72D3-4B70-99AA-E4DC55B2B4FC}">
      <dgm:prSet phldrT="[Текст]">
        <dgm:style>
          <a:lnRef idx="0">
            <a:schemeClr val="accent6"/>
          </a:lnRef>
          <a:fillRef idx="3">
            <a:schemeClr val="accent6"/>
          </a:fillRef>
          <a:effectRef idx="3">
            <a:schemeClr val="accent6"/>
          </a:effectRef>
          <a:fontRef idx="minor">
            <a:schemeClr val="lt1"/>
          </a:fontRef>
        </dgm:style>
      </dgm:prSet>
      <dgm:spPr/>
      <dgm:t>
        <a:bodyPr/>
        <a:lstStyle/>
        <a:p>
          <a:r>
            <a:rPr lang="ru-RU" dirty="0" smtClean="0"/>
            <a:t>В</a:t>
          </a:r>
          <a:endParaRPr lang="ru-RU" dirty="0"/>
        </a:p>
      </dgm:t>
    </dgm:pt>
    <dgm:pt modelId="{A689270E-B337-4462-AA4E-F06F8637C9A6}" type="parTrans" cxnId="{38730847-4985-43B9-A314-CB4A06BE8751}">
      <dgm:prSet/>
      <dgm:spPr/>
      <dgm:t>
        <a:bodyPr/>
        <a:lstStyle/>
        <a:p>
          <a:endParaRPr lang="ru-RU"/>
        </a:p>
      </dgm:t>
    </dgm:pt>
    <dgm:pt modelId="{A3AEC283-0564-4E26-8854-53FC55598655}" type="sibTrans" cxnId="{38730847-4985-43B9-A314-CB4A06BE8751}">
      <dgm:prSet/>
      <dgm:spPr/>
      <dgm:t>
        <a:bodyPr/>
        <a:lstStyle/>
        <a:p>
          <a:endParaRPr lang="ru-RU"/>
        </a:p>
      </dgm:t>
    </dgm:pt>
    <dgm:pt modelId="{30AE65C7-B6E7-4CB7-8EE6-7A20F242C2C9}">
      <dgm:prSet phldrT="[Текст]" custT="1">
        <dgm:style>
          <a:lnRef idx="0">
            <a:schemeClr val="accent6"/>
          </a:lnRef>
          <a:fillRef idx="3">
            <a:schemeClr val="accent6"/>
          </a:fillRef>
          <a:effectRef idx="3">
            <a:schemeClr val="accent6"/>
          </a:effectRef>
          <a:fontRef idx="minor">
            <a:schemeClr val="lt1"/>
          </a:fontRef>
        </dgm:style>
      </dgm:prSet>
      <dgm:spPr/>
      <dgm:t>
        <a:bodyPr/>
        <a:lstStyle/>
        <a:p>
          <a:r>
            <a:rPr lang="ru-RU" sz="2400" dirty="0" smtClean="0">
              <a:solidFill>
                <a:schemeClr val="bg1"/>
              </a:solidFill>
            </a:rPr>
            <a:t>Да</a:t>
          </a:r>
          <a:endParaRPr lang="ru-RU" sz="2400" dirty="0">
            <a:solidFill>
              <a:schemeClr val="bg1"/>
            </a:solidFill>
          </a:endParaRPr>
        </a:p>
      </dgm:t>
    </dgm:pt>
    <dgm:pt modelId="{FDAC443C-6346-4F0B-848F-7392F0382A58}" type="parTrans" cxnId="{7C812F9C-6984-457A-B34D-48FBD4ECAE4E}">
      <dgm:prSet/>
      <dgm:spPr/>
      <dgm:t>
        <a:bodyPr/>
        <a:lstStyle/>
        <a:p>
          <a:endParaRPr lang="ru-RU"/>
        </a:p>
      </dgm:t>
    </dgm:pt>
    <dgm:pt modelId="{0723768B-F012-41C0-89E7-100D5080E032}" type="sibTrans" cxnId="{7C812F9C-6984-457A-B34D-48FBD4ECAE4E}">
      <dgm:prSet/>
      <dgm:spPr/>
      <dgm:t>
        <a:bodyPr/>
        <a:lstStyle/>
        <a:p>
          <a:endParaRPr lang="ru-RU"/>
        </a:p>
      </dgm:t>
    </dgm:pt>
    <dgm:pt modelId="{BCE732CD-AC8E-43E5-BC3B-D8CA2BBE55D1}" type="pres">
      <dgm:prSet presAssocID="{A0F64D0F-0586-4DF2-8738-8D338E65E79E}" presName="Name0" presStyleCnt="0">
        <dgm:presLayoutVars>
          <dgm:dir/>
          <dgm:animLvl val="lvl"/>
          <dgm:resizeHandles val="exact"/>
        </dgm:presLayoutVars>
      </dgm:prSet>
      <dgm:spPr/>
      <dgm:t>
        <a:bodyPr/>
        <a:lstStyle/>
        <a:p>
          <a:endParaRPr lang="ru-RU"/>
        </a:p>
      </dgm:t>
    </dgm:pt>
    <dgm:pt modelId="{33DDC020-2C71-4F97-B506-C1F3943C87A5}" type="pres">
      <dgm:prSet presAssocID="{769B5A31-72D3-4B70-99AA-E4DC55B2B4FC}" presName="linNode" presStyleCnt="0"/>
      <dgm:spPr/>
    </dgm:pt>
    <dgm:pt modelId="{EBF3AB4F-5806-496B-8112-BECBFAAB968B}" type="pres">
      <dgm:prSet presAssocID="{769B5A31-72D3-4B70-99AA-E4DC55B2B4FC}" presName="parentText" presStyleLbl="node1" presStyleIdx="0" presStyleCnt="1">
        <dgm:presLayoutVars>
          <dgm:chMax val="1"/>
          <dgm:bulletEnabled val="1"/>
        </dgm:presLayoutVars>
      </dgm:prSet>
      <dgm:spPr/>
      <dgm:t>
        <a:bodyPr/>
        <a:lstStyle/>
        <a:p>
          <a:endParaRPr lang="ru-RU"/>
        </a:p>
      </dgm:t>
    </dgm:pt>
    <dgm:pt modelId="{0CA9CB20-B3C6-4594-BD76-10C5E2E254FF}" type="pres">
      <dgm:prSet presAssocID="{769B5A31-72D3-4B70-99AA-E4DC55B2B4FC}" presName="descendantText" presStyleLbl="alignAccFollowNode1" presStyleIdx="0" presStyleCnt="1">
        <dgm:presLayoutVars>
          <dgm:bulletEnabled val="1"/>
        </dgm:presLayoutVars>
        <dgm:style>
          <a:lnRef idx="1">
            <a:schemeClr val="accent1"/>
          </a:lnRef>
          <a:fillRef idx="3">
            <a:schemeClr val="accent1"/>
          </a:fillRef>
          <a:effectRef idx="2">
            <a:schemeClr val="accent1"/>
          </a:effectRef>
          <a:fontRef idx="minor">
            <a:schemeClr val="lt1"/>
          </a:fontRef>
        </dgm:style>
      </dgm:prSet>
      <dgm:spPr/>
      <dgm:t>
        <a:bodyPr/>
        <a:lstStyle/>
        <a:p>
          <a:endParaRPr lang="ru-RU"/>
        </a:p>
      </dgm:t>
    </dgm:pt>
  </dgm:ptLst>
  <dgm:cxnLst>
    <dgm:cxn modelId="{09B9107C-D717-43C0-B3D7-409DA54F8D4E}" type="presOf" srcId="{A0F64D0F-0586-4DF2-8738-8D338E65E79E}" destId="{BCE732CD-AC8E-43E5-BC3B-D8CA2BBE55D1}" srcOrd="0" destOrd="0" presId="urn:microsoft.com/office/officeart/2005/8/layout/vList5"/>
    <dgm:cxn modelId="{81741B1C-0EC9-4D49-ACAF-425A365C1FD3}" type="presOf" srcId="{769B5A31-72D3-4B70-99AA-E4DC55B2B4FC}" destId="{EBF3AB4F-5806-496B-8112-BECBFAAB968B}" srcOrd="0" destOrd="0" presId="urn:microsoft.com/office/officeart/2005/8/layout/vList5"/>
    <dgm:cxn modelId="{029B1392-61C3-42BC-801D-405804F6C07E}" type="presOf" srcId="{30AE65C7-B6E7-4CB7-8EE6-7A20F242C2C9}" destId="{0CA9CB20-B3C6-4594-BD76-10C5E2E254FF}" srcOrd="0" destOrd="0" presId="urn:microsoft.com/office/officeart/2005/8/layout/vList5"/>
    <dgm:cxn modelId="{38730847-4985-43B9-A314-CB4A06BE8751}" srcId="{A0F64D0F-0586-4DF2-8738-8D338E65E79E}" destId="{769B5A31-72D3-4B70-99AA-E4DC55B2B4FC}" srcOrd="0" destOrd="0" parTransId="{A689270E-B337-4462-AA4E-F06F8637C9A6}" sibTransId="{A3AEC283-0564-4E26-8854-53FC55598655}"/>
    <dgm:cxn modelId="{7C812F9C-6984-457A-B34D-48FBD4ECAE4E}" srcId="{769B5A31-72D3-4B70-99AA-E4DC55B2B4FC}" destId="{30AE65C7-B6E7-4CB7-8EE6-7A20F242C2C9}" srcOrd="0" destOrd="0" parTransId="{FDAC443C-6346-4F0B-848F-7392F0382A58}" sibTransId="{0723768B-F012-41C0-89E7-100D5080E032}"/>
    <dgm:cxn modelId="{685CC2E0-21E6-4B46-919D-85ACBB2104FA}" type="presParOf" srcId="{BCE732CD-AC8E-43E5-BC3B-D8CA2BBE55D1}" destId="{33DDC020-2C71-4F97-B506-C1F3943C87A5}" srcOrd="0" destOrd="0" presId="urn:microsoft.com/office/officeart/2005/8/layout/vList5"/>
    <dgm:cxn modelId="{89760078-70C9-4733-96CB-D84652FE8A62}" type="presParOf" srcId="{33DDC020-2C71-4F97-B506-C1F3943C87A5}" destId="{EBF3AB4F-5806-496B-8112-BECBFAAB968B}" srcOrd="0" destOrd="0" presId="urn:microsoft.com/office/officeart/2005/8/layout/vList5"/>
    <dgm:cxn modelId="{C698DBA5-CF12-4BD4-A8E9-B5FF65660FA7}" type="presParOf" srcId="{33DDC020-2C71-4F97-B506-C1F3943C87A5}" destId="{0CA9CB20-B3C6-4594-BD76-10C5E2E254FF}" srcOrd="1"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1.xml><?xml version="1.0" encoding="utf-8"?>
<dgm:dataModel xmlns:dgm="http://schemas.openxmlformats.org/drawingml/2006/diagram" xmlns:a="http://schemas.openxmlformats.org/drawingml/2006/main">
  <dgm:ptLst>
    <dgm:pt modelId="{277463B8-5DD1-4510-8687-10B9ED97A3F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B9F617DE-2271-4C4D-BB56-46A75D3F53C3}">
      <dgm:prSet phldrT="[Текст]">
        <dgm:style>
          <a:lnRef idx="0">
            <a:schemeClr val="accent6"/>
          </a:lnRef>
          <a:fillRef idx="3">
            <a:schemeClr val="accent6"/>
          </a:fillRef>
          <a:effectRef idx="3">
            <a:schemeClr val="accent6"/>
          </a:effectRef>
          <a:fontRef idx="minor">
            <a:schemeClr val="lt1"/>
          </a:fontRef>
        </dgm:style>
      </dgm:prSet>
      <dgm:spPr/>
      <dgm:t>
        <a:bodyPr/>
        <a:lstStyle/>
        <a:p>
          <a:r>
            <a:rPr lang="ru-RU" dirty="0" smtClean="0"/>
            <a:t>С</a:t>
          </a:r>
          <a:endParaRPr lang="ru-RU" dirty="0"/>
        </a:p>
      </dgm:t>
    </dgm:pt>
    <dgm:pt modelId="{198B7F1A-152D-4D0C-B08F-E9E89D3CFECD}" type="parTrans" cxnId="{30A5326D-6B51-4D7E-8E69-333843483267}">
      <dgm:prSet/>
      <dgm:spPr/>
      <dgm:t>
        <a:bodyPr/>
        <a:lstStyle/>
        <a:p>
          <a:endParaRPr lang="ru-RU"/>
        </a:p>
      </dgm:t>
    </dgm:pt>
    <dgm:pt modelId="{014E5A30-16B2-44D0-9466-EDAEEB873A7F}" type="sibTrans" cxnId="{30A5326D-6B51-4D7E-8E69-333843483267}">
      <dgm:prSet/>
      <dgm:spPr/>
      <dgm:t>
        <a:bodyPr/>
        <a:lstStyle/>
        <a:p>
          <a:endParaRPr lang="ru-RU"/>
        </a:p>
      </dgm:t>
    </dgm:pt>
    <dgm:pt modelId="{45352289-BF31-48CD-AE91-2D398B72ACF0}">
      <dgm:prSet phldrT="[Текст]" custT="1">
        <dgm:style>
          <a:lnRef idx="1">
            <a:schemeClr val="accent1"/>
          </a:lnRef>
          <a:fillRef idx="3">
            <a:schemeClr val="accent1"/>
          </a:fillRef>
          <a:effectRef idx="2">
            <a:schemeClr val="accent1"/>
          </a:effectRef>
          <a:fontRef idx="minor">
            <a:schemeClr val="lt1"/>
          </a:fontRef>
        </dgm:style>
      </dgm:prSet>
      <dgm:spPr/>
      <dgm:t>
        <a:bodyPr/>
        <a:lstStyle/>
        <a:p>
          <a:r>
            <a:rPr lang="ru-RU" sz="2400" dirty="0" smtClean="0">
              <a:solidFill>
                <a:schemeClr val="bg1"/>
              </a:solidFill>
            </a:rPr>
            <a:t>Да, вертикально</a:t>
          </a:r>
          <a:endParaRPr lang="ru-RU" sz="2400" dirty="0">
            <a:solidFill>
              <a:schemeClr val="bg1"/>
            </a:solidFill>
          </a:endParaRPr>
        </a:p>
      </dgm:t>
    </dgm:pt>
    <dgm:pt modelId="{47ECEB35-B3AE-4D3E-A299-415E8B783C36}" type="sibTrans" cxnId="{B7F0A421-1025-4E89-9855-D2F7FAAAC7C6}">
      <dgm:prSet/>
      <dgm:spPr/>
      <dgm:t>
        <a:bodyPr/>
        <a:lstStyle/>
        <a:p>
          <a:endParaRPr lang="ru-RU"/>
        </a:p>
      </dgm:t>
    </dgm:pt>
    <dgm:pt modelId="{DABD617B-7AC8-4CC8-98A0-7E89B3C519F7}" type="parTrans" cxnId="{B7F0A421-1025-4E89-9855-D2F7FAAAC7C6}">
      <dgm:prSet/>
      <dgm:spPr/>
      <dgm:t>
        <a:bodyPr/>
        <a:lstStyle/>
        <a:p>
          <a:endParaRPr lang="ru-RU"/>
        </a:p>
      </dgm:t>
    </dgm:pt>
    <dgm:pt modelId="{51D514A2-08CE-4314-BFDC-DBA196454256}" type="pres">
      <dgm:prSet presAssocID="{277463B8-5DD1-4510-8687-10B9ED97A3FC}" presName="Name0" presStyleCnt="0">
        <dgm:presLayoutVars>
          <dgm:dir/>
          <dgm:animLvl val="lvl"/>
          <dgm:resizeHandles val="exact"/>
        </dgm:presLayoutVars>
      </dgm:prSet>
      <dgm:spPr/>
      <dgm:t>
        <a:bodyPr/>
        <a:lstStyle/>
        <a:p>
          <a:endParaRPr lang="ru-RU"/>
        </a:p>
      </dgm:t>
    </dgm:pt>
    <dgm:pt modelId="{766C0819-2BAD-4247-9507-B3D2AA3DC0A3}" type="pres">
      <dgm:prSet presAssocID="{B9F617DE-2271-4C4D-BB56-46A75D3F53C3}" presName="linNode" presStyleCnt="0"/>
      <dgm:spPr/>
    </dgm:pt>
    <dgm:pt modelId="{C9A879BE-5BA0-41A9-82DA-BF78194C1C79}" type="pres">
      <dgm:prSet presAssocID="{B9F617DE-2271-4C4D-BB56-46A75D3F53C3}" presName="parentText" presStyleLbl="node1" presStyleIdx="0" presStyleCnt="1">
        <dgm:presLayoutVars>
          <dgm:chMax val="1"/>
          <dgm:bulletEnabled val="1"/>
        </dgm:presLayoutVars>
      </dgm:prSet>
      <dgm:spPr/>
      <dgm:t>
        <a:bodyPr/>
        <a:lstStyle/>
        <a:p>
          <a:endParaRPr lang="ru-RU"/>
        </a:p>
      </dgm:t>
    </dgm:pt>
    <dgm:pt modelId="{42BA213C-C602-4AE0-9FC9-5E07C8AABFAB}" type="pres">
      <dgm:prSet presAssocID="{B9F617DE-2271-4C4D-BB56-46A75D3F53C3}" presName="descendantText" presStyleLbl="alignAccFollowNode1" presStyleIdx="0" presStyleCnt="1">
        <dgm:presLayoutVars>
          <dgm:bulletEnabled val="1"/>
        </dgm:presLayoutVars>
      </dgm:prSet>
      <dgm:spPr/>
      <dgm:t>
        <a:bodyPr/>
        <a:lstStyle/>
        <a:p>
          <a:endParaRPr lang="ru-RU"/>
        </a:p>
      </dgm:t>
    </dgm:pt>
  </dgm:ptLst>
  <dgm:cxnLst>
    <dgm:cxn modelId="{30A5326D-6B51-4D7E-8E69-333843483267}" srcId="{277463B8-5DD1-4510-8687-10B9ED97A3FC}" destId="{B9F617DE-2271-4C4D-BB56-46A75D3F53C3}" srcOrd="0" destOrd="0" parTransId="{198B7F1A-152D-4D0C-B08F-E9E89D3CFECD}" sibTransId="{014E5A30-16B2-44D0-9466-EDAEEB873A7F}"/>
    <dgm:cxn modelId="{B7F0A421-1025-4E89-9855-D2F7FAAAC7C6}" srcId="{B9F617DE-2271-4C4D-BB56-46A75D3F53C3}" destId="{45352289-BF31-48CD-AE91-2D398B72ACF0}" srcOrd="0" destOrd="0" parTransId="{DABD617B-7AC8-4CC8-98A0-7E89B3C519F7}" sibTransId="{47ECEB35-B3AE-4D3E-A299-415E8B783C36}"/>
    <dgm:cxn modelId="{E7BC5CC5-8197-46D6-8E7D-88A76B0FA6C1}" type="presOf" srcId="{277463B8-5DD1-4510-8687-10B9ED97A3FC}" destId="{51D514A2-08CE-4314-BFDC-DBA196454256}" srcOrd="0" destOrd="0" presId="urn:microsoft.com/office/officeart/2005/8/layout/vList5"/>
    <dgm:cxn modelId="{FC5BAE0F-5457-4B0F-8FB2-0B907FFC4AAD}" type="presOf" srcId="{45352289-BF31-48CD-AE91-2D398B72ACF0}" destId="{42BA213C-C602-4AE0-9FC9-5E07C8AABFAB}" srcOrd="0" destOrd="0" presId="urn:microsoft.com/office/officeart/2005/8/layout/vList5"/>
    <dgm:cxn modelId="{A66BCF63-DEBD-4DFC-84C5-38C77A21F69A}" type="presOf" srcId="{B9F617DE-2271-4C4D-BB56-46A75D3F53C3}" destId="{C9A879BE-5BA0-41A9-82DA-BF78194C1C79}" srcOrd="0" destOrd="0" presId="urn:microsoft.com/office/officeart/2005/8/layout/vList5"/>
    <dgm:cxn modelId="{A4FFEF47-F08E-46AE-9210-77A2F13861C9}" type="presParOf" srcId="{51D514A2-08CE-4314-BFDC-DBA196454256}" destId="{766C0819-2BAD-4247-9507-B3D2AA3DC0A3}" srcOrd="0" destOrd="0" presId="urn:microsoft.com/office/officeart/2005/8/layout/vList5"/>
    <dgm:cxn modelId="{A1913588-7EF3-49D6-AD79-DF28129BF1E8}" type="presParOf" srcId="{766C0819-2BAD-4247-9507-B3D2AA3DC0A3}" destId="{C9A879BE-5BA0-41A9-82DA-BF78194C1C79}" srcOrd="0" destOrd="0" presId="urn:microsoft.com/office/officeart/2005/8/layout/vList5"/>
    <dgm:cxn modelId="{B4955E51-D56F-404F-8EB4-B30555D47CE8}" type="presParOf" srcId="{766C0819-2BAD-4247-9507-B3D2AA3DC0A3}" destId="{42BA213C-C602-4AE0-9FC9-5E07C8AABFAB}" srcOrd="1" destOrd="0" presId="urn:microsoft.com/office/officeart/2005/8/layout/vList5"/>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2.xml><?xml version="1.0" encoding="utf-8"?>
<dgm:dataModel xmlns:dgm="http://schemas.openxmlformats.org/drawingml/2006/diagram" xmlns:a="http://schemas.openxmlformats.org/drawingml/2006/main">
  <dgm:ptLst>
    <dgm:pt modelId="{6B6D5789-B4A5-4FDA-89DE-B10E06CDCD6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536E4DC8-9D56-4704-8F29-B12C11AB158D}">
      <dgm:prSet phldrT="[Текст]">
        <dgm:style>
          <a:lnRef idx="0">
            <a:schemeClr val="accent6"/>
          </a:lnRef>
          <a:fillRef idx="3">
            <a:schemeClr val="accent6"/>
          </a:fillRef>
          <a:effectRef idx="3">
            <a:schemeClr val="accent6"/>
          </a:effectRef>
          <a:fontRef idx="minor">
            <a:schemeClr val="lt1"/>
          </a:fontRef>
        </dgm:style>
      </dgm:prSet>
      <dgm:spPr/>
      <dgm:t>
        <a:bodyPr/>
        <a:lstStyle/>
        <a:p>
          <a:r>
            <a:rPr lang="en-US" dirty="0" smtClean="0"/>
            <a:t>D</a:t>
          </a:r>
          <a:endParaRPr lang="ru-RU" dirty="0"/>
        </a:p>
      </dgm:t>
    </dgm:pt>
    <dgm:pt modelId="{EF62CCBE-9046-459A-9BBD-F04B98F4C924}" type="parTrans" cxnId="{902F2DA9-099F-464B-A8C6-D562FD3B31C4}">
      <dgm:prSet/>
      <dgm:spPr/>
      <dgm:t>
        <a:bodyPr/>
        <a:lstStyle/>
        <a:p>
          <a:endParaRPr lang="ru-RU"/>
        </a:p>
      </dgm:t>
    </dgm:pt>
    <dgm:pt modelId="{2228D678-E0C1-4497-9B3B-1E559F9617E4}" type="sibTrans" cxnId="{902F2DA9-099F-464B-A8C6-D562FD3B31C4}">
      <dgm:prSet/>
      <dgm:spPr/>
      <dgm:t>
        <a:bodyPr/>
        <a:lstStyle/>
        <a:p>
          <a:endParaRPr lang="ru-RU"/>
        </a:p>
      </dgm:t>
    </dgm:pt>
    <dgm:pt modelId="{9B45F162-E2F3-4688-AB62-483A286C514C}">
      <dgm:prSet phldrT="[Текст]" custT="1">
        <dgm:style>
          <a:lnRef idx="1">
            <a:schemeClr val="accent1"/>
          </a:lnRef>
          <a:fillRef idx="3">
            <a:schemeClr val="accent1"/>
          </a:fillRef>
          <a:effectRef idx="2">
            <a:schemeClr val="accent1"/>
          </a:effectRef>
          <a:fontRef idx="minor">
            <a:schemeClr val="lt1"/>
          </a:fontRef>
        </dgm:style>
      </dgm:prSet>
      <dgm:spPr/>
      <dgm:t>
        <a:bodyPr/>
        <a:lstStyle/>
        <a:p>
          <a:r>
            <a:rPr lang="ru-RU" sz="1300" dirty="0" smtClean="0">
              <a:solidFill>
                <a:schemeClr val="bg1"/>
              </a:solidFill>
            </a:rPr>
            <a:t>Да, но необходимо обозначить края удочки кусками красной материи</a:t>
          </a:r>
          <a:endParaRPr lang="ru-RU" sz="1300" dirty="0">
            <a:solidFill>
              <a:schemeClr val="bg1"/>
            </a:solidFill>
          </a:endParaRPr>
        </a:p>
      </dgm:t>
    </dgm:pt>
    <dgm:pt modelId="{5FB7ACA8-B1D3-463F-B8A6-2A5AFB497EF5}" type="parTrans" cxnId="{59906B1A-E91F-42A0-9225-F104193E822A}">
      <dgm:prSet/>
      <dgm:spPr/>
      <dgm:t>
        <a:bodyPr/>
        <a:lstStyle/>
        <a:p>
          <a:endParaRPr lang="ru-RU"/>
        </a:p>
      </dgm:t>
    </dgm:pt>
    <dgm:pt modelId="{08B3DF2F-0F1A-43EC-AE91-61DAE41A40FF}" type="sibTrans" cxnId="{59906B1A-E91F-42A0-9225-F104193E822A}">
      <dgm:prSet/>
      <dgm:spPr/>
      <dgm:t>
        <a:bodyPr/>
        <a:lstStyle/>
        <a:p>
          <a:endParaRPr lang="ru-RU"/>
        </a:p>
      </dgm:t>
    </dgm:pt>
    <dgm:pt modelId="{8C08A02D-13E3-4E1A-9337-2A4977476EE2}" type="pres">
      <dgm:prSet presAssocID="{6B6D5789-B4A5-4FDA-89DE-B10E06CDCD6C}" presName="Name0" presStyleCnt="0">
        <dgm:presLayoutVars>
          <dgm:dir/>
          <dgm:animLvl val="lvl"/>
          <dgm:resizeHandles val="exact"/>
        </dgm:presLayoutVars>
      </dgm:prSet>
      <dgm:spPr/>
      <dgm:t>
        <a:bodyPr/>
        <a:lstStyle/>
        <a:p>
          <a:endParaRPr lang="ru-RU"/>
        </a:p>
      </dgm:t>
    </dgm:pt>
    <dgm:pt modelId="{4E678CC5-BEF7-4BC7-A8BB-98F88663FDF3}" type="pres">
      <dgm:prSet presAssocID="{536E4DC8-9D56-4704-8F29-B12C11AB158D}" presName="linNode" presStyleCnt="0"/>
      <dgm:spPr/>
    </dgm:pt>
    <dgm:pt modelId="{96EF1173-9CD5-447F-8BA2-EF6A86A6B917}" type="pres">
      <dgm:prSet presAssocID="{536E4DC8-9D56-4704-8F29-B12C11AB158D}" presName="parentText" presStyleLbl="node1" presStyleIdx="0" presStyleCnt="1">
        <dgm:presLayoutVars>
          <dgm:chMax val="1"/>
          <dgm:bulletEnabled val="1"/>
        </dgm:presLayoutVars>
      </dgm:prSet>
      <dgm:spPr/>
      <dgm:t>
        <a:bodyPr/>
        <a:lstStyle/>
        <a:p>
          <a:endParaRPr lang="ru-RU"/>
        </a:p>
      </dgm:t>
    </dgm:pt>
    <dgm:pt modelId="{E56F1066-2374-4A5A-A378-81E7C4C63ED5}" type="pres">
      <dgm:prSet presAssocID="{536E4DC8-9D56-4704-8F29-B12C11AB158D}" presName="descendantText" presStyleLbl="alignAccFollowNode1" presStyleIdx="0" presStyleCnt="1">
        <dgm:presLayoutVars>
          <dgm:bulletEnabled val="1"/>
        </dgm:presLayoutVars>
      </dgm:prSet>
      <dgm:spPr/>
      <dgm:t>
        <a:bodyPr/>
        <a:lstStyle/>
        <a:p>
          <a:endParaRPr lang="ru-RU"/>
        </a:p>
      </dgm:t>
    </dgm:pt>
  </dgm:ptLst>
  <dgm:cxnLst>
    <dgm:cxn modelId="{9BE42E65-660D-45E9-9710-570BEF7AD62F}" type="presOf" srcId="{6B6D5789-B4A5-4FDA-89DE-B10E06CDCD6C}" destId="{8C08A02D-13E3-4E1A-9337-2A4977476EE2}" srcOrd="0" destOrd="0" presId="urn:microsoft.com/office/officeart/2005/8/layout/vList5"/>
    <dgm:cxn modelId="{6DE5408C-2402-4B76-8916-D0B6E48E3577}" type="presOf" srcId="{9B45F162-E2F3-4688-AB62-483A286C514C}" destId="{E56F1066-2374-4A5A-A378-81E7C4C63ED5}" srcOrd="0" destOrd="0" presId="urn:microsoft.com/office/officeart/2005/8/layout/vList5"/>
    <dgm:cxn modelId="{439F6315-6261-47DD-B9FC-305068087088}" type="presOf" srcId="{536E4DC8-9D56-4704-8F29-B12C11AB158D}" destId="{96EF1173-9CD5-447F-8BA2-EF6A86A6B917}" srcOrd="0" destOrd="0" presId="urn:microsoft.com/office/officeart/2005/8/layout/vList5"/>
    <dgm:cxn modelId="{59906B1A-E91F-42A0-9225-F104193E822A}" srcId="{536E4DC8-9D56-4704-8F29-B12C11AB158D}" destId="{9B45F162-E2F3-4688-AB62-483A286C514C}" srcOrd="0" destOrd="0" parTransId="{5FB7ACA8-B1D3-463F-B8A6-2A5AFB497EF5}" sibTransId="{08B3DF2F-0F1A-43EC-AE91-61DAE41A40FF}"/>
    <dgm:cxn modelId="{902F2DA9-099F-464B-A8C6-D562FD3B31C4}" srcId="{6B6D5789-B4A5-4FDA-89DE-B10E06CDCD6C}" destId="{536E4DC8-9D56-4704-8F29-B12C11AB158D}" srcOrd="0" destOrd="0" parTransId="{EF62CCBE-9046-459A-9BBD-F04B98F4C924}" sibTransId="{2228D678-E0C1-4497-9B3B-1E559F9617E4}"/>
    <dgm:cxn modelId="{DADAD4AB-AD53-4189-979A-989C155C05F1}" type="presParOf" srcId="{8C08A02D-13E3-4E1A-9337-2A4977476EE2}" destId="{4E678CC5-BEF7-4BC7-A8BB-98F88663FDF3}" srcOrd="0" destOrd="0" presId="urn:microsoft.com/office/officeart/2005/8/layout/vList5"/>
    <dgm:cxn modelId="{8A7B6E22-5F28-4008-AD30-676CD488DA53}" type="presParOf" srcId="{4E678CC5-BEF7-4BC7-A8BB-98F88663FDF3}" destId="{96EF1173-9CD5-447F-8BA2-EF6A86A6B917}" srcOrd="0" destOrd="0" presId="urn:microsoft.com/office/officeart/2005/8/layout/vList5"/>
    <dgm:cxn modelId="{BEC5F718-A906-4311-8036-2EFE7F8BAEBC}" type="presParOf" srcId="{4E678CC5-BEF7-4BC7-A8BB-98F88663FDF3}" destId="{E56F1066-2374-4A5A-A378-81E7C4C63ED5}" srcOrd="1" destOrd="0" presId="urn:microsoft.com/office/officeart/2005/8/layout/vList5"/>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43.xml><?xml version="1.0" encoding="utf-8"?>
<dgm:dataModel xmlns:dgm="http://schemas.openxmlformats.org/drawingml/2006/diagram" xmlns:a="http://schemas.openxmlformats.org/drawingml/2006/main">
  <dgm:ptLst>
    <dgm:pt modelId="{D94E4153-8251-4464-8253-F92459D4269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AC22ED52-5E26-40DE-82E0-CD9AD72D9EA8}">
      <dgm:prSet phldrT="[Текст]">
        <dgm:style>
          <a:lnRef idx="0">
            <a:schemeClr val="accent6"/>
          </a:lnRef>
          <a:fillRef idx="3">
            <a:schemeClr val="accent6"/>
          </a:fillRef>
          <a:effectRef idx="3">
            <a:schemeClr val="accent6"/>
          </a:effectRef>
          <a:fontRef idx="minor">
            <a:schemeClr val="lt1"/>
          </a:fontRef>
        </dgm:style>
      </dgm:prSet>
      <dgm:spPr/>
      <dgm:t>
        <a:bodyPr/>
        <a:lstStyle/>
        <a:p>
          <a:r>
            <a:rPr lang="ru-RU" dirty="0" smtClean="0"/>
            <a:t>А</a:t>
          </a:r>
          <a:endParaRPr lang="ru-RU" dirty="0"/>
        </a:p>
      </dgm:t>
    </dgm:pt>
    <dgm:pt modelId="{6135ACEF-3B86-4E2F-95A8-B2220B022826}" type="parTrans" cxnId="{4FBC81DF-9336-49C8-B158-49D8AAD1E224}">
      <dgm:prSet/>
      <dgm:spPr/>
      <dgm:t>
        <a:bodyPr/>
        <a:lstStyle/>
        <a:p>
          <a:endParaRPr lang="ru-RU"/>
        </a:p>
      </dgm:t>
    </dgm:pt>
    <dgm:pt modelId="{308AB8D1-C327-4D0E-8B60-F023E86E8AF3}" type="sibTrans" cxnId="{4FBC81DF-9336-49C8-B158-49D8AAD1E224}">
      <dgm:prSet/>
      <dgm:spPr/>
      <dgm:t>
        <a:bodyPr/>
        <a:lstStyle/>
        <a:p>
          <a:endParaRPr lang="ru-RU"/>
        </a:p>
      </dgm:t>
    </dgm:pt>
    <dgm:pt modelId="{C8949FC3-5FF9-4D46-827C-AD8DF9BCC2E2}">
      <dgm:prSet phldrT="[Текст]" custT="1">
        <dgm:style>
          <a:lnRef idx="1">
            <a:schemeClr val="accent1"/>
          </a:lnRef>
          <a:fillRef idx="3">
            <a:schemeClr val="accent1"/>
          </a:fillRef>
          <a:effectRef idx="2">
            <a:schemeClr val="accent1"/>
          </a:effectRef>
          <a:fontRef idx="minor">
            <a:schemeClr val="lt1"/>
          </a:fontRef>
        </dgm:style>
      </dgm:prSet>
      <dgm:spPr/>
      <dgm:t>
        <a:bodyPr/>
        <a:lstStyle/>
        <a:p>
          <a:r>
            <a:rPr lang="ru-RU" sz="2000" dirty="0" smtClean="0">
              <a:solidFill>
                <a:schemeClr val="bg1"/>
              </a:solidFill>
            </a:rPr>
            <a:t>Можно не ближе 5 метров от крайнего рельса</a:t>
          </a:r>
          <a:endParaRPr lang="ru-RU" sz="2000" dirty="0">
            <a:solidFill>
              <a:schemeClr val="bg1"/>
            </a:solidFill>
          </a:endParaRPr>
        </a:p>
      </dgm:t>
    </dgm:pt>
    <dgm:pt modelId="{CB052472-F45E-4E29-A458-580E82EC1BAB}" type="parTrans" cxnId="{A5873F06-04CB-47ED-9035-583908B4A5A5}">
      <dgm:prSet/>
      <dgm:spPr/>
      <dgm:t>
        <a:bodyPr/>
        <a:lstStyle/>
        <a:p>
          <a:endParaRPr lang="ru-RU"/>
        </a:p>
      </dgm:t>
    </dgm:pt>
    <dgm:pt modelId="{F99CF77A-982C-47A0-A07C-83E838C4AEAF}" type="sibTrans" cxnId="{A5873F06-04CB-47ED-9035-583908B4A5A5}">
      <dgm:prSet/>
      <dgm:spPr/>
      <dgm:t>
        <a:bodyPr/>
        <a:lstStyle/>
        <a:p>
          <a:endParaRPr lang="ru-RU"/>
        </a:p>
      </dgm:t>
    </dgm:pt>
    <dgm:pt modelId="{DCE9E310-AA3C-4407-94BC-AE3E289C06C0}" type="pres">
      <dgm:prSet presAssocID="{D94E4153-8251-4464-8253-F92459D4269B}" presName="Name0" presStyleCnt="0">
        <dgm:presLayoutVars>
          <dgm:dir/>
          <dgm:animLvl val="lvl"/>
          <dgm:resizeHandles val="exact"/>
        </dgm:presLayoutVars>
      </dgm:prSet>
      <dgm:spPr/>
      <dgm:t>
        <a:bodyPr/>
        <a:lstStyle/>
        <a:p>
          <a:endParaRPr lang="ru-RU"/>
        </a:p>
      </dgm:t>
    </dgm:pt>
    <dgm:pt modelId="{851481DA-CCA1-49FE-B276-CBCDB753C234}" type="pres">
      <dgm:prSet presAssocID="{AC22ED52-5E26-40DE-82E0-CD9AD72D9EA8}" presName="linNode" presStyleCnt="0"/>
      <dgm:spPr/>
    </dgm:pt>
    <dgm:pt modelId="{FB7F7CD4-ABB2-4A21-926E-D76B7131C0B3}" type="pres">
      <dgm:prSet presAssocID="{AC22ED52-5E26-40DE-82E0-CD9AD72D9EA8}" presName="parentText" presStyleLbl="node1" presStyleIdx="0" presStyleCnt="1" custLinFactNeighborX="-735" custLinFactNeighborY="-151">
        <dgm:presLayoutVars>
          <dgm:chMax val="1"/>
          <dgm:bulletEnabled val="1"/>
        </dgm:presLayoutVars>
      </dgm:prSet>
      <dgm:spPr/>
      <dgm:t>
        <a:bodyPr/>
        <a:lstStyle/>
        <a:p>
          <a:endParaRPr lang="ru-RU"/>
        </a:p>
      </dgm:t>
    </dgm:pt>
    <dgm:pt modelId="{1B4110E8-4FBE-4F3F-BF3E-8B164D9C19B1}" type="pres">
      <dgm:prSet presAssocID="{AC22ED52-5E26-40DE-82E0-CD9AD72D9EA8}" presName="descendantText" presStyleLbl="alignAccFollowNode1" presStyleIdx="0" presStyleCnt="1">
        <dgm:presLayoutVars>
          <dgm:bulletEnabled val="1"/>
        </dgm:presLayoutVars>
      </dgm:prSet>
      <dgm:spPr/>
      <dgm:t>
        <a:bodyPr/>
        <a:lstStyle/>
        <a:p>
          <a:endParaRPr lang="ru-RU"/>
        </a:p>
      </dgm:t>
    </dgm:pt>
  </dgm:ptLst>
  <dgm:cxnLst>
    <dgm:cxn modelId="{A5873F06-04CB-47ED-9035-583908B4A5A5}" srcId="{AC22ED52-5E26-40DE-82E0-CD9AD72D9EA8}" destId="{C8949FC3-5FF9-4D46-827C-AD8DF9BCC2E2}" srcOrd="0" destOrd="0" parTransId="{CB052472-F45E-4E29-A458-580E82EC1BAB}" sibTransId="{F99CF77A-982C-47A0-A07C-83E838C4AEAF}"/>
    <dgm:cxn modelId="{FC0745F9-FC18-4D5F-9C53-C071638058E5}" type="presOf" srcId="{D94E4153-8251-4464-8253-F92459D4269B}" destId="{DCE9E310-AA3C-4407-94BC-AE3E289C06C0}" srcOrd="0" destOrd="0" presId="urn:microsoft.com/office/officeart/2005/8/layout/vList5"/>
    <dgm:cxn modelId="{2FA02EDC-E48B-4F8F-87F4-71DDBA9A64CB}" type="presOf" srcId="{AC22ED52-5E26-40DE-82E0-CD9AD72D9EA8}" destId="{FB7F7CD4-ABB2-4A21-926E-D76B7131C0B3}" srcOrd="0" destOrd="0" presId="urn:microsoft.com/office/officeart/2005/8/layout/vList5"/>
    <dgm:cxn modelId="{F1D8C86F-6C93-4245-A822-9467C8072814}" type="presOf" srcId="{C8949FC3-5FF9-4D46-827C-AD8DF9BCC2E2}" destId="{1B4110E8-4FBE-4F3F-BF3E-8B164D9C19B1}" srcOrd="0" destOrd="0" presId="urn:microsoft.com/office/officeart/2005/8/layout/vList5"/>
    <dgm:cxn modelId="{4FBC81DF-9336-49C8-B158-49D8AAD1E224}" srcId="{D94E4153-8251-4464-8253-F92459D4269B}" destId="{AC22ED52-5E26-40DE-82E0-CD9AD72D9EA8}" srcOrd="0" destOrd="0" parTransId="{6135ACEF-3B86-4E2F-95A8-B2220B022826}" sibTransId="{308AB8D1-C327-4D0E-8B60-F023E86E8AF3}"/>
    <dgm:cxn modelId="{BABED9E3-6B8D-4FDC-BF3D-5DB0462822CD}" type="presParOf" srcId="{DCE9E310-AA3C-4407-94BC-AE3E289C06C0}" destId="{851481DA-CCA1-49FE-B276-CBCDB753C234}" srcOrd="0" destOrd="0" presId="urn:microsoft.com/office/officeart/2005/8/layout/vList5"/>
    <dgm:cxn modelId="{19C009E9-AD8D-4896-BDC3-4BB86F3FA117}" type="presParOf" srcId="{851481DA-CCA1-49FE-B276-CBCDB753C234}" destId="{FB7F7CD4-ABB2-4A21-926E-D76B7131C0B3}" srcOrd="0" destOrd="0" presId="urn:microsoft.com/office/officeart/2005/8/layout/vList5"/>
    <dgm:cxn modelId="{8755D676-07FA-429F-9DF1-0B30BBFA2A2E}" type="presParOf" srcId="{851481DA-CCA1-49FE-B276-CBCDB753C234}" destId="{1B4110E8-4FBE-4F3F-BF3E-8B164D9C19B1}"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4.xml><?xml version="1.0" encoding="utf-8"?>
<dgm:dataModel xmlns:dgm="http://schemas.openxmlformats.org/drawingml/2006/diagram" xmlns:a="http://schemas.openxmlformats.org/drawingml/2006/main">
  <dgm:ptLst>
    <dgm:pt modelId="{A0F64D0F-0586-4DF2-8738-8D338E65E79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769B5A31-72D3-4B70-99AA-E4DC55B2B4FC}">
      <dgm:prSet phldrT="[Текст]">
        <dgm:style>
          <a:lnRef idx="0">
            <a:schemeClr val="accent6"/>
          </a:lnRef>
          <a:fillRef idx="3">
            <a:schemeClr val="accent6"/>
          </a:fillRef>
          <a:effectRef idx="3">
            <a:schemeClr val="accent6"/>
          </a:effectRef>
          <a:fontRef idx="minor">
            <a:schemeClr val="lt1"/>
          </a:fontRef>
        </dgm:style>
      </dgm:prSet>
      <dgm:spPr/>
      <dgm:t>
        <a:bodyPr/>
        <a:lstStyle/>
        <a:p>
          <a:r>
            <a:rPr lang="ru-RU" dirty="0" smtClean="0"/>
            <a:t>В</a:t>
          </a:r>
          <a:endParaRPr lang="ru-RU" dirty="0"/>
        </a:p>
      </dgm:t>
    </dgm:pt>
    <dgm:pt modelId="{A689270E-B337-4462-AA4E-F06F8637C9A6}" type="parTrans" cxnId="{38730847-4985-43B9-A314-CB4A06BE8751}">
      <dgm:prSet/>
      <dgm:spPr/>
      <dgm:t>
        <a:bodyPr/>
        <a:lstStyle/>
        <a:p>
          <a:endParaRPr lang="ru-RU"/>
        </a:p>
      </dgm:t>
    </dgm:pt>
    <dgm:pt modelId="{A3AEC283-0564-4E26-8854-53FC55598655}" type="sibTrans" cxnId="{38730847-4985-43B9-A314-CB4A06BE8751}">
      <dgm:prSet/>
      <dgm:spPr/>
      <dgm:t>
        <a:bodyPr/>
        <a:lstStyle/>
        <a:p>
          <a:endParaRPr lang="ru-RU"/>
        </a:p>
      </dgm:t>
    </dgm:pt>
    <dgm:pt modelId="{24D19669-86F7-4C13-81A8-759116BCCACA}">
      <dgm:prSet phldrT="[Текст]" custT="1">
        <dgm:style>
          <a:lnRef idx="1">
            <a:schemeClr val="accent1"/>
          </a:lnRef>
          <a:fillRef idx="3">
            <a:schemeClr val="accent1"/>
          </a:fillRef>
          <a:effectRef idx="2">
            <a:schemeClr val="accent1"/>
          </a:effectRef>
          <a:fontRef idx="minor">
            <a:schemeClr val="lt1"/>
          </a:fontRef>
        </dgm:style>
      </dgm:prSet>
      <dgm:spPr/>
      <dgm:t>
        <a:bodyPr/>
        <a:lstStyle/>
        <a:p>
          <a:r>
            <a:rPr lang="ru-RU" sz="2000" dirty="0" smtClean="0">
              <a:solidFill>
                <a:schemeClr val="bg1"/>
              </a:solidFill>
            </a:rPr>
            <a:t>Можно, если есть тропинка вдоль ж</a:t>
          </a:r>
          <a:r>
            <a:rPr lang="en-US" sz="2000" dirty="0" smtClean="0">
              <a:solidFill>
                <a:schemeClr val="bg1"/>
              </a:solidFill>
            </a:rPr>
            <a:t>/</a:t>
          </a:r>
          <a:r>
            <a:rPr lang="ru-RU" sz="2000" dirty="0" smtClean="0">
              <a:solidFill>
                <a:schemeClr val="bg1"/>
              </a:solidFill>
            </a:rPr>
            <a:t>д путей</a:t>
          </a:r>
          <a:endParaRPr lang="ru-RU" sz="2000" dirty="0">
            <a:solidFill>
              <a:schemeClr val="bg1"/>
            </a:solidFill>
          </a:endParaRPr>
        </a:p>
      </dgm:t>
    </dgm:pt>
    <dgm:pt modelId="{041AFF9F-982E-45CF-84F6-0FE6B04DF6EE}" type="parTrans" cxnId="{C8945085-18C3-4800-A2AA-0F452AFE238C}">
      <dgm:prSet/>
      <dgm:spPr/>
      <dgm:t>
        <a:bodyPr/>
        <a:lstStyle/>
        <a:p>
          <a:endParaRPr lang="ru-RU"/>
        </a:p>
      </dgm:t>
    </dgm:pt>
    <dgm:pt modelId="{109B9EA2-DBD9-4964-95C2-4E935F33E899}" type="sibTrans" cxnId="{C8945085-18C3-4800-A2AA-0F452AFE238C}">
      <dgm:prSet/>
      <dgm:spPr/>
      <dgm:t>
        <a:bodyPr/>
        <a:lstStyle/>
        <a:p>
          <a:endParaRPr lang="ru-RU"/>
        </a:p>
      </dgm:t>
    </dgm:pt>
    <dgm:pt modelId="{BCE732CD-AC8E-43E5-BC3B-D8CA2BBE55D1}" type="pres">
      <dgm:prSet presAssocID="{A0F64D0F-0586-4DF2-8738-8D338E65E79E}" presName="Name0" presStyleCnt="0">
        <dgm:presLayoutVars>
          <dgm:dir/>
          <dgm:animLvl val="lvl"/>
          <dgm:resizeHandles val="exact"/>
        </dgm:presLayoutVars>
      </dgm:prSet>
      <dgm:spPr/>
      <dgm:t>
        <a:bodyPr/>
        <a:lstStyle/>
        <a:p>
          <a:endParaRPr lang="ru-RU"/>
        </a:p>
      </dgm:t>
    </dgm:pt>
    <dgm:pt modelId="{33DDC020-2C71-4F97-B506-C1F3943C87A5}" type="pres">
      <dgm:prSet presAssocID="{769B5A31-72D3-4B70-99AA-E4DC55B2B4FC}" presName="linNode" presStyleCnt="0"/>
      <dgm:spPr/>
    </dgm:pt>
    <dgm:pt modelId="{EBF3AB4F-5806-496B-8112-BECBFAAB968B}" type="pres">
      <dgm:prSet presAssocID="{769B5A31-72D3-4B70-99AA-E4DC55B2B4FC}" presName="parentText" presStyleLbl="node1" presStyleIdx="0" presStyleCnt="1">
        <dgm:presLayoutVars>
          <dgm:chMax val="1"/>
          <dgm:bulletEnabled val="1"/>
        </dgm:presLayoutVars>
      </dgm:prSet>
      <dgm:spPr/>
      <dgm:t>
        <a:bodyPr/>
        <a:lstStyle/>
        <a:p>
          <a:endParaRPr lang="ru-RU"/>
        </a:p>
      </dgm:t>
    </dgm:pt>
    <dgm:pt modelId="{0CA9CB20-B3C6-4594-BD76-10C5E2E254FF}" type="pres">
      <dgm:prSet presAssocID="{769B5A31-72D3-4B70-99AA-E4DC55B2B4FC}" presName="descendantText" presStyleLbl="alignAccFollowNode1" presStyleIdx="0" presStyleCnt="1">
        <dgm:presLayoutVars>
          <dgm:bulletEnabled val="1"/>
        </dgm:presLayoutVars>
      </dgm:prSet>
      <dgm:spPr/>
      <dgm:t>
        <a:bodyPr/>
        <a:lstStyle/>
        <a:p>
          <a:endParaRPr lang="ru-RU"/>
        </a:p>
      </dgm:t>
    </dgm:pt>
  </dgm:ptLst>
  <dgm:cxnLst>
    <dgm:cxn modelId="{AC5B5A34-EF0C-4F6A-8079-A72409AA40D7}" type="presOf" srcId="{769B5A31-72D3-4B70-99AA-E4DC55B2B4FC}" destId="{EBF3AB4F-5806-496B-8112-BECBFAAB968B}" srcOrd="0" destOrd="0" presId="urn:microsoft.com/office/officeart/2005/8/layout/vList5"/>
    <dgm:cxn modelId="{38730847-4985-43B9-A314-CB4A06BE8751}" srcId="{A0F64D0F-0586-4DF2-8738-8D338E65E79E}" destId="{769B5A31-72D3-4B70-99AA-E4DC55B2B4FC}" srcOrd="0" destOrd="0" parTransId="{A689270E-B337-4462-AA4E-F06F8637C9A6}" sibTransId="{A3AEC283-0564-4E26-8854-53FC55598655}"/>
    <dgm:cxn modelId="{C8945085-18C3-4800-A2AA-0F452AFE238C}" srcId="{769B5A31-72D3-4B70-99AA-E4DC55B2B4FC}" destId="{24D19669-86F7-4C13-81A8-759116BCCACA}" srcOrd="0" destOrd="0" parTransId="{041AFF9F-982E-45CF-84F6-0FE6B04DF6EE}" sibTransId="{109B9EA2-DBD9-4964-95C2-4E935F33E899}"/>
    <dgm:cxn modelId="{AB9EA808-C4AE-4FE5-9B0C-8F24F385E515}" type="presOf" srcId="{A0F64D0F-0586-4DF2-8738-8D338E65E79E}" destId="{BCE732CD-AC8E-43E5-BC3B-D8CA2BBE55D1}" srcOrd="0" destOrd="0" presId="urn:microsoft.com/office/officeart/2005/8/layout/vList5"/>
    <dgm:cxn modelId="{6BC3C76A-E65E-41CD-9F39-B3A189DBB954}" type="presOf" srcId="{24D19669-86F7-4C13-81A8-759116BCCACA}" destId="{0CA9CB20-B3C6-4594-BD76-10C5E2E254FF}" srcOrd="0" destOrd="0" presId="urn:microsoft.com/office/officeart/2005/8/layout/vList5"/>
    <dgm:cxn modelId="{C028C22B-89A5-46C5-AA32-15191984CBB6}" type="presParOf" srcId="{BCE732CD-AC8E-43E5-BC3B-D8CA2BBE55D1}" destId="{33DDC020-2C71-4F97-B506-C1F3943C87A5}" srcOrd="0" destOrd="0" presId="urn:microsoft.com/office/officeart/2005/8/layout/vList5"/>
    <dgm:cxn modelId="{8AEB7CA2-5426-47A1-981B-D5BF5B5D4537}" type="presParOf" srcId="{33DDC020-2C71-4F97-B506-C1F3943C87A5}" destId="{EBF3AB4F-5806-496B-8112-BECBFAAB968B}" srcOrd="0" destOrd="0" presId="urn:microsoft.com/office/officeart/2005/8/layout/vList5"/>
    <dgm:cxn modelId="{1D7F166D-6239-4F31-A6FC-64E64F5EF2E4}" type="presParOf" srcId="{33DDC020-2C71-4F97-B506-C1F3943C87A5}" destId="{0CA9CB20-B3C6-4594-BD76-10C5E2E254FF}" srcOrd="1"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5.xml><?xml version="1.0" encoding="utf-8"?>
<dgm:dataModel xmlns:dgm="http://schemas.openxmlformats.org/drawingml/2006/diagram" xmlns:a="http://schemas.openxmlformats.org/drawingml/2006/main">
  <dgm:ptLst>
    <dgm:pt modelId="{277463B8-5DD1-4510-8687-10B9ED97A3F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B9F617DE-2271-4C4D-BB56-46A75D3F53C3}">
      <dgm:prSet phldrT="[Текст]">
        <dgm:style>
          <a:lnRef idx="0">
            <a:schemeClr val="accent6"/>
          </a:lnRef>
          <a:fillRef idx="3">
            <a:schemeClr val="accent6"/>
          </a:fillRef>
          <a:effectRef idx="3">
            <a:schemeClr val="accent6"/>
          </a:effectRef>
          <a:fontRef idx="minor">
            <a:schemeClr val="lt1"/>
          </a:fontRef>
        </dgm:style>
      </dgm:prSet>
      <dgm:spPr/>
      <dgm:t>
        <a:bodyPr/>
        <a:lstStyle/>
        <a:p>
          <a:r>
            <a:rPr lang="ru-RU" dirty="0" smtClean="0"/>
            <a:t>С</a:t>
          </a:r>
          <a:endParaRPr lang="ru-RU" dirty="0"/>
        </a:p>
      </dgm:t>
    </dgm:pt>
    <dgm:pt modelId="{198B7F1A-152D-4D0C-B08F-E9E89D3CFECD}" type="parTrans" cxnId="{30A5326D-6B51-4D7E-8E69-333843483267}">
      <dgm:prSet/>
      <dgm:spPr/>
      <dgm:t>
        <a:bodyPr/>
        <a:lstStyle/>
        <a:p>
          <a:endParaRPr lang="ru-RU"/>
        </a:p>
      </dgm:t>
    </dgm:pt>
    <dgm:pt modelId="{014E5A30-16B2-44D0-9466-EDAEEB873A7F}" type="sibTrans" cxnId="{30A5326D-6B51-4D7E-8E69-333843483267}">
      <dgm:prSet/>
      <dgm:spPr/>
      <dgm:t>
        <a:bodyPr/>
        <a:lstStyle/>
        <a:p>
          <a:endParaRPr lang="ru-RU"/>
        </a:p>
      </dgm:t>
    </dgm:pt>
    <dgm:pt modelId="{45352289-BF31-48CD-AE91-2D398B72ACF0}">
      <dgm:prSet phldrT="[Текст]" custT="1">
        <dgm:style>
          <a:lnRef idx="1">
            <a:schemeClr val="accent1"/>
          </a:lnRef>
          <a:fillRef idx="3">
            <a:schemeClr val="accent1"/>
          </a:fillRef>
          <a:effectRef idx="2">
            <a:schemeClr val="accent1"/>
          </a:effectRef>
          <a:fontRef idx="minor">
            <a:schemeClr val="lt1"/>
          </a:fontRef>
        </dgm:style>
      </dgm:prSet>
      <dgm:spPr/>
      <dgm:t>
        <a:bodyPr/>
        <a:lstStyle/>
        <a:p>
          <a:r>
            <a:rPr lang="ru-RU" sz="2000" dirty="0" smtClean="0">
              <a:solidFill>
                <a:schemeClr val="bg1"/>
              </a:solidFill>
            </a:rPr>
            <a:t>Нельзя ни при каких обстоятельствах</a:t>
          </a:r>
          <a:endParaRPr lang="ru-RU" sz="2000" dirty="0">
            <a:solidFill>
              <a:schemeClr val="bg1"/>
            </a:solidFill>
          </a:endParaRPr>
        </a:p>
      </dgm:t>
    </dgm:pt>
    <dgm:pt modelId="{DABD617B-7AC8-4CC8-98A0-7E89B3C519F7}" type="parTrans" cxnId="{B7F0A421-1025-4E89-9855-D2F7FAAAC7C6}">
      <dgm:prSet/>
      <dgm:spPr/>
      <dgm:t>
        <a:bodyPr/>
        <a:lstStyle/>
        <a:p>
          <a:endParaRPr lang="ru-RU"/>
        </a:p>
      </dgm:t>
    </dgm:pt>
    <dgm:pt modelId="{47ECEB35-B3AE-4D3E-A299-415E8B783C36}" type="sibTrans" cxnId="{B7F0A421-1025-4E89-9855-D2F7FAAAC7C6}">
      <dgm:prSet/>
      <dgm:spPr/>
      <dgm:t>
        <a:bodyPr/>
        <a:lstStyle/>
        <a:p>
          <a:endParaRPr lang="ru-RU"/>
        </a:p>
      </dgm:t>
    </dgm:pt>
    <dgm:pt modelId="{51D514A2-08CE-4314-BFDC-DBA196454256}" type="pres">
      <dgm:prSet presAssocID="{277463B8-5DD1-4510-8687-10B9ED97A3FC}" presName="Name0" presStyleCnt="0">
        <dgm:presLayoutVars>
          <dgm:dir/>
          <dgm:animLvl val="lvl"/>
          <dgm:resizeHandles val="exact"/>
        </dgm:presLayoutVars>
      </dgm:prSet>
      <dgm:spPr/>
      <dgm:t>
        <a:bodyPr/>
        <a:lstStyle/>
        <a:p>
          <a:endParaRPr lang="ru-RU"/>
        </a:p>
      </dgm:t>
    </dgm:pt>
    <dgm:pt modelId="{766C0819-2BAD-4247-9507-B3D2AA3DC0A3}" type="pres">
      <dgm:prSet presAssocID="{B9F617DE-2271-4C4D-BB56-46A75D3F53C3}" presName="linNode" presStyleCnt="0"/>
      <dgm:spPr/>
    </dgm:pt>
    <dgm:pt modelId="{C9A879BE-5BA0-41A9-82DA-BF78194C1C79}" type="pres">
      <dgm:prSet presAssocID="{B9F617DE-2271-4C4D-BB56-46A75D3F53C3}" presName="parentText" presStyleLbl="node1" presStyleIdx="0" presStyleCnt="1">
        <dgm:presLayoutVars>
          <dgm:chMax val="1"/>
          <dgm:bulletEnabled val="1"/>
        </dgm:presLayoutVars>
      </dgm:prSet>
      <dgm:spPr/>
      <dgm:t>
        <a:bodyPr/>
        <a:lstStyle/>
        <a:p>
          <a:endParaRPr lang="ru-RU"/>
        </a:p>
      </dgm:t>
    </dgm:pt>
    <dgm:pt modelId="{42BA213C-C602-4AE0-9FC9-5E07C8AABFAB}" type="pres">
      <dgm:prSet presAssocID="{B9F617DE-2271-4C4D-BB56-46A75D3F53C3}" presName="descendantText" presStyleLbl="alignAccFollowNode1" presStyleIdx="0" presStyleCnt="1">
        <dgm:presLayoutVars>
          <dgm:bulletEnabled val="1"/>
        </dgm:presLayoutVars>
      </dgm:prSet>
      <dgm:spPr/>
      <dgm:t>
        <a:bodyPr/>
        <a:lstStyle/>
        <a:p>
          <a:endParaRPr lang="ru-RU"/>
        </a:p>
      </dgm:t>
    </dgm:pt>
  </dgm:ptLst>
  <dgm:cxnLst>
    <dgm:cxn modelId="{0EE01B04-3E09-4C49-95D1-A740E32AD76D}" type="presOf" srcId="{B9F617DE-2271-4C4D-BB56-46A75D3F53C3}" destId="{C9A879BE-5BA0-41A9-82DA-BF78194C1C79}" srcOrd="0" destOrd="0" presId="urn:microsoft.com/office/officeart/2005/8/layout/vList5"/>
    <dgm:cxn modelId="{B7F0A421-1025-4E89-9855-D2F7FAAAC7C6}" srcId="{B9F617DE-2271-4C4D-BB56-46A75D3F53C3}" destId="{45352289-BF31-48CD-AE91-2D398B72ACF0}" srcOrd="0" destOrd="0" parTransId="{DABD617B-7AC8-4CC8-98A0-7E89B3C519F7}" sibTransId="{47ECEB35-B3AE-4D3E-A299-415E8B783C36}"/>
    <dgm:cxn modelId="{30A5326D-6B51-4D7E-8E69-333843483267}" srcId="{277463B8-5DD1-4510-8687-10B9ED97A3FC}" destId="{B9F617DE-2271-4C4D-BB56-46A75D3F53C3}" srcOrd="0" destOrd="0" parTransId="{198B7F1A-152D-4D0C-B08F-E9E89D3CFECD}" sibTransId="{014E5A30-16B2-44D0-9466-EDAEEB873A7F}"/>
    <dgm:cxn modelId="{CDA7055F-493D-424C-A6C9-E886514B054D}" type="presOf" srcId="{277463B8-5DD1-4510-8687-10B9ED97A3FC}" destId="{51D514A2-08CE-4314-BFDC-DBA196454256}" srcOrd="0" destOrd="0" presId="urn:microsoft.com/office/officeart/2005/8/layout/vList5"/>
    <dgm:cxn modelId="{4141D763-1808-4D70-B03E-574BDAD3C02F}" type="presOf" srcId="{45352289-BF31-48CD-AE91-2D398B72ACF0}" destId="{42BA213C-C602-4AE0-9FC9-5E07C8AABFAB}" srcOrd="0" destOrd="0" presId="urn:microsoft.com/office/officeart/2005/8/layout/vList5"/>
    <dgm:cxn modelId="{D8267561-314C-4383-B909-D6DDD2138550}" type="presParOf" srcId="{51D514A2-08CE-4314-BFDC-DBA196454256}" destId="{766C0819-2BAD-4247-9507-B3D2AA3DC0A3}" srcOrd="0" destOrd="0" presId="urn:microsoft.com/office/officeart/2005/8/layout/vList5"/>
    <dgm:cxn modelId="{C5D8F683-A536-47AB-9ED4-B2A0212812B3}" type="presParOf" srcId="{766C0819-2BAD-4247-9507-B3D2AA3DC0A3}" destId="{C9A879BE-5BA0-41A9-82DA-BF78194C1C79}" srcOrd="0" destOrd="0" presId="urn:microsoft.com/office/officeart/2005/8/layout/vList5"/>
    <dgm:cxn modelId="{A9DC0E6A-17B3-4560-9BB0-C4C848725B26}" type="presParOf" srcId="{766C0819-2BAD-4247-9507-B3D2AA3DC0A3}" destId="{42BA213C-C602-4AE0-9FC9-5E07C8AABFAB}" srcOrd="1" destOrd="0" presId="urn:microsoft.com/office/officeart/2005/8/layout/vList5"/>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6.xml><?xml version="1.0" encoding="utf-8"?>
<dgm:dataModel xmlns:dgm="http://schemas.openxmlformats.org/drawingml/2006/diagram" xmlns:a="http://schemas.openxmlformats.org/drawingml/2006/main">
  <dgm:ptLst>
    <dgm:pt modelId="{D94E4153-8251-4464-8253-F92459D4269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AC22ED52-5E26-40DE-82E0-CD9AD72D9EA8}">
      <dgm:prSet phldrT="[Текст]">
        <dgm:style>
          <a:lnRef idx="0">
            <a:schemeClr val="accent6"/>
          </a:lnRef>
          <a:fillRef idx="3">
            <a:schemeClr val="accent6"/>
          </a:fillRef>
          <a:effectRef idx="3">
            <a:schemeClr val="accent6"/>
          </a:effectRef>
          <a:fontRef idx="minor">
            <a:schemeClr val="lt1"/>
          </a:fontRef>
        </dgm:style>
      </dgm:prSet>
      <dgm:spPr/>
      <dgm:t>
        <a:bodyPr/>
        <a:lstStyle/>
        <a:p>
          <a:r>
            <a:rPr lang="ru-RU" dirty="0" smtClean="0"/>
            <a:t>А</a:t>
          </a:r>
          <a:endParaRPr lang="ru-RU" dirty="0"/>
        </a:p>
      </dgm:t>
    </dgm:pt>
    <dgm:pt modelId="{6135ACEF-3B86-4E2F-95A8-B2220B022826}" type="parTrans" cxnId="{4FBC81DF-9336-49C8-B158-49D8AAD1E224}">
      <dgm:prSet/>
      <dgm:spPr/>
      <dgm:t>
        <a:bodyPr/>
        <a:lstStyle/>
        <a:p>
          <a:endParaRPr lang="ru-RU"/>
        </a:p>
      </dgm:t>
    </dgm:pt>
    <dgm:pt modelId="{308AB8D1-C327-4D0E-8B60-F023E86E8AF3}" type="sibTrans" cxnId="{4FBC81DF-9336-49C8-B158-49D8AAD1E224}">
      <dgm:prSet/>
      <dgm:spPr/>
      <dgm:t>
        <a:bodyPr/>
        <a:lstStyle/>
        <a:p>
          <a:endParaRPr lang="ru-RU"/>
        </a:p>
      </dgm:t>
    </dgm:pt>
    <dgm:pt modelId="{C8949FC3-5FF9-4D46-827C-AD8DF9BCC2E2}">
      <dgm:prSet phldrT="[Текст]" custT="1">
        <dgm:style>
          <a:lnRef idx="1">
            <a:schemeClr val="accent1"/>
          </a:lnRef>
          <a:fillRef idx="3">
            <a:schemeClr val="accent1"/>
          </a:fillRef>
          <a:effectRef idx="2">
            <a:schemeClr val="accent1"/>
          </a:effectRef>
          <a:fontRef idx="minor">
            <a:schemeClr val="lt1"/>
          </a:fontRef>
        </dgm:style>
      </dgm:prSet>
      <dgm:spPr/>
      <dgm:t>
        <a:bodyPr/>
        <a:lstStyle/>
        <a:p>
          <a:r>
            <a:rPr lang="ru-RU" sz="1600" dirty="0" smtClean="0">
              <a:solidFill>
                <a:schemeClr val="bg1"/>
              </a:solidFill>
            </a:rPr>
            <a:t>Осмотреть место происшествия и проанализировать ситуацию</a:t>
          </a:r>
          <a:endParaRPr lang="ru-RU" sz="1600" dirty="0">
            <a:solidFill>
              <a:schemeClr val="bg1"/>
            </a:solidFill>
          </a:endParaRPr>
        </a:p>
      </dgm:t>
    </dgm:pt>
    <dgm:pt modelId="{CB052472-F45E-4E29-A458-580E82EC1BAB}" type="parTrans" cxnId="{A5873F06-04CB-47ED-9035-583908B4A5A5}">
      <dgm:prSet/>
      <dgm:spPr/>
      <dgm:t>
        <a:bodyPr/>
        <a:lstStyle/>
        <a:p>
          <a:endParaRPr lang="ru-RU"/>
        </a:p>
      </dgm:t>
    </dgm:pt>
    <dgm:pt modelId="{F99CF77A-982C-47A0-A07C-83E838C4AEAF}" type="sibTrans" cxnId="{A5873F06-04CB-47ED-9035-583908B4A5A5}">
      <dgm:prSet/>
      <dgm:spPr/>
      <dgm:t>
        <a:bodyPr/>
        <a:lstStyle/>
        <a:p>
          <a:endParaRPr lang="ru-RU"/>
        </a:p>
      </dgm:t>
    </dgm:pt>
    <dgm:pt modelId="{DCE9E310-AA3C-4407-94BC-AE3E289C06C0}" type="pres">
      <dgm:prSet presAssocID="{D94E4153-8251-4464-8253-F92459D4269B}" presName="Name0" presStyleCnt="0">
        <dgm:presLayoutVars>
          <dgm:dir/>
          <dgm:animLvl val="lvl"/>
          <dgm:resizeHandles val="exact"/>
        </dgm:presLayoutVars>
      </dgm:prSet>
      <dgm:spPr/>
      <dgm:t>
        <a:bodyPr/>
        <a:lstStyle/>
        <a:p>
          <a:endParaRPr lang="ru-RU"/>
        </a:p>
      </dgm:t>
    </dgm:pt>
    <dgm:pt modelId="{851481DA-CCA1-49FE-B276-CBCDB753C234}" type="pres">
      <dgm:prSet presAssocID="{AC22ED52-5E26-40DE-82E0-CD9AD72D9EA8}" presName="linNode" presStyleCnt="0"/>
      <dgm:spPr/>
    </dgm:pt>
    <dgm:pt modelId="{FB7F7CD4-ABB2-4A21-926E-D76B7131C0B3}" type="pres">
      <dgm:prSet presAssocID="{AC22ED52-5E26-40DE-82E0-CD9AD72D9EA8}" presName="parentText" presStyleLbl="node1" presStyleIdx="0" presStyleCnt="1" custLinFactNeighborX="-735" custLinFactNeighborY="-151">
        <dgm:presLayoutVars>
          <dgm:chMax val="1"/>
          <dgm:bulletEnabled val="1"/>
        </dgm:presLayoutVars>
      </dgm:prSet>
      <dgm:spPr/>
      <dgm:t>
        <a:bodyPr/>
        <a:lstStyle/>
        <a:p>
          <a:endParaRPr lang="ru-RU"/>
        </a:p>
      </dgm:t>
    </dgm:pt>
    <dgm:pt modelId="{1B4110E8-4FBE-4F3F-BF3E-8B164D9C19B1}" type="pres">
      <dgm:prSet presAssocID="{AC22ED52-5E26-40DE-82E0-CD9AD72D9EA8}" presName="descendantText" presStyleLbl="alignAccFollowNode1" presStyleIdx="0" presStyleCnt="1">
        <dgm:presLayoutVars>
          <dgm:bulletEnabled val="1"/>
        </dgm:presLayoutVars>
      </dgm:prSet>
      <dgm:spPr/>
      <dgm:t>
        <a:bodyPr/>
        <a:lstStyle/>
        <a:p>
          <a:endParaRPr lang="ru-RU"/>
        </a:p>
      </dgm:t>
    </dgm:pt>
  </dgm:ptLst>
  <dgm:cxnLst>
    <dgm:cxn modelId="{A5873F06-04CB-47ED-9035-583908B4A5A5}" srcId="{AC22ED52-5E26-40DE-82E0-CD9AD72D9EA8}" destId="{C8949FC3-5FF9-4D46-827C-AD8DF9BCC2E2}" srcOrd="0" destOrd="0" parTransId="{CB052472-F45E-4E29-A458-580E82EC1BAB}" sibTransId="{F99CF77A-982C-47A0-A07C-83E838C4AEAF}"/>
    <dgm:cxn modelId="{763F92A7-4663-40D6-8D02-B684D5B8F751}" type="presOf" srcId="{D94E4153-8251-4464-8253-F92459D4269B}" destId="{DCE9E310-AA3C-4407-94BC-AE3E289C06C0}" srcOrd="0" destOrd="0" presId="urn:microsoft.com/office/officeart/2005/8/layout/vList5"/>
    <dgm:cxn modelId="{B3083C47-9AE3-4FB6-8264-52411ADA2FE4}" type="presOf" srcId="{C8949FC3-5FF9-4D46-827C-AD8DF9BCC2E2}" destId="{1B4110E8-4FBE-4F3F-BF3E-8B164D9C19B1}" srcOrd="0" destOrd="0" presId="urn:microsoft.com/office/officeart/2005/8/layout/vList5"/>
    <dgm:cxn modelId="{4FBC81DF-9336-49C8-B158-49D8AAD1E224}" srcId="{D94E4153-8251-4464-8253-F92459D4269B}" destId="{AC22ED52-5E26-40DE-82E0-CD9AD72D9EA8}" srcOrd="0" destOrd="0" parTransId="{6135ACEF-3B86-4E2F-95A8-B2220B022826}" sibTransId="{308AB8D1-C327-4D0E-8B60-F023E86E8AF3}"/>
    <dgm:cxn modelId="{8F8DCDBD-694E-4C47-892A-59F07FE78E3A}" type="presOf" srcId="{AC22ED52-5E26-40DE-82E0-CD9AD72D9EA8}" destId="{FB7F7CD4-ABB2-4A21-926E-D76B7131C0B3}" srcOrd="0" destOrd="0" presId="urn:microsoft.com/office/officeart/2005/8/layout/vList5"/>
    <dgm:cxn modelId="{49A3F287-8963-4EC7-89D7-F173599A43DC}" type="presParOf" srcId="{DCE9E310-AA3C-4407-94BC-AE3E289C06C0}" destId="{851481DA-CCA1-49FE-B276-CBCDB753C234}" srcOrd="0" destOrd="0" presId="urn:microsoft.com/office/officeart/2005/8/layout/vList5"/>
    <dgm:cxn modelId="{0398F990-7EEF-4DFE-B743-C261B98DC4A3}" type="presParOf" srcId="{851481DA-CCA1-49FE-B276-CBCDB753C234}" destId="{FB7F7CD4-ABB2-4A21-926E-D76B7131C0B3}" srcOrd="0" destOrd="0" presId="urn:microsoft.com/office/officeart/2005/8/layout/vList5"/>
    <dgm:cxn modelId="{BD293697-5393-4DFF-BE5C-995A98E66D12}" type="presParOf" srcId="{851481DA-CCA1-49FE-B276-CBCDB753C234}" destId="{1B4110E8-4FBE-4F3F-BF3E-8B164D9C19B1}"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7.xml><?xml version="1.0" encoding="utf-8"?>
<dgm:dataModel xmlns:dgm="http://schemas.openxmlformats.org/drawingml/2006/diagram" xmlns:a="http://schemas.openxmlformats.org/drawingml/2006/main">
  <dgm:ptLst>
    <dgm:pt modelId="{A0F64D0F-0586-4DF2-8738-8D338E65E79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769B5A31-72D3-4B70-99AA-E4DC55B2B4FC}">
      <dgm:prSet phldrT="[Текст]">
        <dgm:style>
          <a:lnRef idx="0">
            <a:schemeClr val="accent6"/>
          </a:lnRef>
          <a:fillRef idx="3">
            <a:schemeClr val="accent6"/>
          </a:fillRef>
          <a:effectRef idx="3">
            <a:schemeClr val="accent6"/>
          </a:effectRef>
          <a:fontRef idx="minor">
            <a:schemeClr val="lt1"/>
          </a:fontRef>
        </dgm:style>
      </dgm:prSet>
      <dgm:spPr/>
      <dgm:t>
        <a:bodyPr/>
        <a:lstStyle/>
        <a:p>
          <a:r>
            <a:rPr lang="ru-RU" dirty="0" smtClean="0"/>
            <a:t>В</a:t>
          </a:r>
          <a:endParaRPr lang="ru-RU" dirty="0"/>
        </a:p>
      </dgm:t>
    </dgm:pt>
    <dgm:pt modelId="{A689270E-B337-4462-AA4E-F06F8637C9A6}" type="parTrans" cxnId="{38730847-4985-43B9-A314-CB4A06BE8751}">
      <dgm:prSet/>
      <dgm:spPr/>
      <dgm:t>
        <a:bodyPr/>
        <a:lstStyle/>
        <a:p>
          <a:endParaRPr lang="ru-RU"/>
        </a:p>
      </dgm:t>
    </dgm:pt>
    <dgm:pt modelId="{A3AEC283-0564-4E26-8854-53FC55598655}" type="sibTrans" cxnId="{38730847-4985-43B9-A314-CB4A06BE8751}">
      <dgm:prSet/>
      <dgm:spPr/>
      <dgm:t>
        <a:bodyPr/>
        <a:lstStyle/>
        <a:p>
          <a:endParaRPr lang="ru-RU"/>
        </a:p>
      </dgm:t>
    </dgm:pt>
    <dgm:pt modelId="{24D19669-86F7-4C13-81A8-759116BCCACA}">
      <dgm:prSet phldrT="[Текст]" custT="1">
        <dgm:style>
          <a:lnRef idx="1">
            <a:schemeClr val="accent1"/>
          </a:lnRef>
          <a:fillRef idx="3">
            <a:schemeClr val="accent1"/>
          </a:fillRef>
          <a:effectRef idx="2">
            <a:schemeClr val="accent1"/>
          </a:effectRef>
          <a:fontRef idx="minor">
            <a:schemeClr val="lt1"/>
          </a:fontRef>
        </dgm:style>
      </dgm:prSet>
      <dgm:spPr/>
      <dgm:t>
        <a:bodyPr/>
        <a:lstStyle/>
        <a:p>
          <a:r>
            <a:rPr lang="ru-RU" sz="1600" dirty="0" smtClean="0">
              <a:solidFill>
                <a:schemeClr val="bg1"/>
              </a:solidFill>
            </a:rPr>
            <a:t>Отойти от  автомобиля на безопасное расстояние</a:t>
          </a:r>
          <a:endParaRPr lang="ru-RU" sz="1600" dirty="0">
            <a:solidFill>
              <a:schemeClr val="bg1"/>
            </a:solidFill>
          </a:endParaRPr>
        </a:p>
      </dgm:t>
    </dgm:pt>
    <dgm:pt modelId="{041AFF9F-982E-45CF-84F6-0FE6B04DF6EE}" type="parTrans" cxnId="{C8945085-18C3-4800-A2AA-0F452AFE238C}">
      <dgm:prSet/>
      <dgm:spPr/>
      <dgm:t>
        <a:bodyPr/>
        <a:lstStyle/>
        <a:p>
          <a:endParaRPr lang="ru-RU"/>
        </a:p>
      </dgm:t>
    </dgm:pt>
    <dgm:pt modelId="{109B9EA2-DBD9-4964-95C2-4E935F33E899}" type="sibTrans" cxnId="{C8945085-18C3-4800-A2AA-0F452AFE238C}">
      <dgm:prSet/>
      <dgm:spPr/>
      <dgm:t>
        <a:bodyPr/>
        <a:lstStyle/>
        <a:p>
          <a:endParaRPr lang="ru-RU"/>
        </a:p>
      </dgm:t>
    </dgm:pt>
    <dgm:pt modelId="{BCE732CD-AC8E-43E5-BC3B-D8CA2BBE55D1}" type="pres">
      <dgm:prSet presAssocID="{A0F64D0F-0586-4DF2-8738-8D338E65E79E}" presName="Name0" presStyleCnt="0">
        <dgm:presLayoutVars>
          <dgm:dir/>
          <dgm:animLvl val="lvl"/>
          <dgm:resizeHandles val="exact"/>
        </dgm:presLayoutVars>
      </dgm:prSet>
      <dgm:spPr/>
      <dgm:t>
        <a:bodyPr/>
        <a:lstStyle/>
        <a:p>
          <a:endParaRPr lang="ru-RU"/>
        </a:p>
      </dgm:t>
    </dgm:pt>
    <dgm:pt modelId="{33DDC020-2C71-4F97-B506-C1F3943C87A5}" type="pres">
      <dgm:prSet presAssocID="{769B5A31-72D3-4B70-99AA-E4DC55B2B4FC}" presName="linNode" presStyleCnt="0"/>
      <dgm:spPr/>
    </dgm:pt>
    <dgm:pt modelId="{EBF3AB4F-5806-496B-8112-BECBFAAB968B}" type="pres">
      <dgm:prSet presAssocID="{769B5A31-72D3-4B70-99AA-E4DC55B2B4FC}" presName="parentText" presStyleLbl="node1" presStyleIdx="0" presStyleCnt="1">
        <dgm:presLayoutVars>
          <dgm:chMax val="1"/>
          <dgm:bulletEnabled val="1"/>
        </dgm:presLayoutVars>
      </dgm:prSet>
      <dgm:spPr/>
      <dgm:t>
        <a:bodyPr/>
        <a:lstStyle/>
        <a:p>
          <a:endParaRPr lang="ru-RU"/>
        </a:p>
      </dgm:t>
    </dgm:pt>
    <dgm:pt modelId="{0CA9CB20-B3C6-4594-BD76-10C5E2E254FF}" type="pres">
      <dgm:prSet presAssocID="{769B5A31-72D3-4B70-99AA-E4DC55B2B4FC}" presName="descendantText" presStyleLbl="alignAccFollowNode1" presStyleIdx="0" presStyleCnt="1">
        <dgm:presLayoutVars>
          <dgm:bulletEnabled val="1"/>
        </dgm:presLayoutVars>
      </dgm:prSet>
      <dgm:spPr/>
      <dgm:t>
        <a:bodyPr/>
        <a:lstStyle/>
        <a:p>
          <a:endParaRPr lang="ru-RU"/>
        </a:p>
      </dgm:t>
    </dgm:pt>
  </dgm:ptLst>
  <dgm:cxnLst>
    <dgm:cxn modelId="{FD3CF84D-C74A-4A9B-ACC1-A493F2E6B59A}" type="presOf" srcId="{769B5A31-72D3-4B70-99AA-E4DC55B2B4FC}" destId="{EBF3AB4F-5806-496B-8112-BECBFAAB968B}" srcOrd="0" destOrd="0" presId="urn:microsoft.com/office/officeart/2005/8/layout/vList5"/>
    <dgm:cxn modelId="{D5AF0700-8585-47B3-A7CD-C58A5743F52F}" type="presOf" srcId="{A0F64D0F-0586-4DF2-8738-8D338E65E79E}" destId="{BCE732CD-AC8E-43E5-BC3B-D8CA2BBE55D1}" srcOrd="0" destOrd="0" presId="urn:microsoft.com/office/officeart/2005/8/layout/vList5"/>
    <dgm:cxn modelId="{38730847-4985-43B9-A314-CB4A06BE8751}" srcId="{A0F64D0F-0586-4DF2-8738-8D338E65E79E}" destId="{769B5A31-72D3-4B70-99AA-E4DC55B2B4FC}" srcOrd="0" destOrd="0" parTransId="{A689270E-B337-4462-AA4E-F06F8637C9A6}" sibTransId="{A3AEC283-0564-4E26-8854-53FC55598655}"/>
    <dgm:cxn modelId="{C8945085-18C3-4800-A2AA-0F452AFE238C}" srcId="{769B5A31-72D3-4B70-99AA-E4DC55B2B4FC}" destId="{24D19669-86F7-4C13-81A8-759116BCCACA}" srcOrd="0" destOrd="0" parTransId="{041AFF9F-982E-45CF-84F6-0FE6B04DF6EE}" sibTransId="{109B9EA2-DBD9-4964-95C2-4E935F33E899}"/>
    <dgm:cxn modelId="{B0003B7E-23D0-4F38-9D37-F4ABDE361106}" type="presOf" srcId="{24D19669-86F7-4C13-81A8-759116BCCACA}" destId="{0CA9CB20-B3C6-4594-BD76-10C5E2E254FF}" srcOrd="0" destOrd="0" presId="urn:microsoft.com/office/officeart/2005/8/layout/vList5"/>
    <dgm:cxn modelId="{6F314DB4-4C76-4D53-9B9B-CB579B9000DA}" type="presParOf" srcId="{BCE732CD-AC8E-43E5-BC3B-D8CA2BBE55D1}" destId="{33DDC020-2C71-4F97-B506-C1F3943C87A5}" srcOrd="0" destOrd="0" presId="urn:microsoft.com/office/officeart/2005/8/layout/vList5"/>
    <dgm:cxn modelId="{BF5177F5-DD8C-4A9A-BD65-A67CDAA5080E}" type="presParOf" srcId="{33DDC020-2C71-4F97-B506-C1F3943C87A5}" destId="{EBF3AB4F-5806-496B-8112-BECBFAAB968B}" srcOrd="0" destOrd="0" presId="urn:microsoft.com/office/officeart/2005/8/layout/vList5"/>
    <dgm:cxn modelId="{4DC0ED9A-FF56-4F68-977C-520603377662}" type="presParOf" srcId="{33DDC020-2C71-4F97-B506-C1F3943C87A5}" destId="{0CA9CB20-B3C6-4594-BD76-10C5E2E254FF}" srcOrd="1"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8.xml><?xml version="1.0" encoding="utf-8"?>
<dgm:dataModel xmlns:dgm="http://schemas.openxmlformats.org/drawingml/2006/diagram" xmlns:a="http://schemas.openxmlformats.org/drawingml/2006/main">
  <dgm:ptLst>
    <dgm:pt modelId="{277463B8-5DD1-4510-8687-10B9ED97A3F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B9F617DE-2271-4C4D-BB56-46A75D3F53C3}">
      <dgm:prSet phldrT="[Текст]">
        <dgm:style>
          <a:lnRef idx="0">
            <a:schemeClr val="accent6"/>
          </a:lnRef>
          <a:fillRef idx="3">
            <a:schemeClr val="accent6"/>
          </a:fillRef>
          <a:effectRef idx="3">
            <a:schemeClr val="accent6"/>
          </a:effectRef>
          <a:fontRef idx="minor">
            <a:schemeClr val="lt1"/>
          </a:fontRef>
        </dgm:style>
      </dgm:prSet>
      <dgm:spPr/>
      <dgm:t>
        <a:bodyPr/>
        <a:lstStyle/>
        <a:p>
          <a:r>
            <a:rPr lang="ru-RU" dirty="0" smtClean="0"/>
            <a:t>С</a:t>
          </a:r>
          <a:endParaRPr lang="ru-RU" dirty="0"/>
        </a:p>
      </dgm:t>
    </dgm:pt>
    <dgm:pt modelId="{198B7F1A-152D-4D0C-B08F-E9E89D3CFECD}" type="parTrans" cxnId="{30A5326D-6B51-4D7E-8E69-333843483267}">
      <dgm:prSet/>
      <dgm:spPr/>
      <dgm:t>
        <a:bodyPr/>
        <a:lstStyle/>
        <a:p>
          <a:endParaRPr lang="ru-RU"/>
        </a:p>
      </dgm:t>
    </dgm:pt>
    <dgm:pt modelId="{014E5A30-16B2-44D0-9466-EDAEEB873A7F}" type="sibTrans" cxnId="{30A5326D-6B51-4D7E-8E69-333843483267}">
      <dgm:prSet/>
      <dgm:spPr/>
      <dgm:t>
        <a:bodyPr/>
        <a:lstStyle/>
        <a:p>
          <a:endParaRPr lang="ru-RU"/>
        </a:p>
      </dgm:t>
    </dgm:pt>
    <dgm:pt modelId="{45352289-BF31-48CD-AE91-2D398B72ACF0}">
      <dgm:prSet phldrT="[Текст]" custT="1">
        <dgm:style>
          <a:lnRef idx="1">
            <a:schemeClr val="accent1"/>
          </a:lnRef>
          <a:fillRef idx="3">
            <a:schemeClr val="accent1"/>
          </a:fillRef>
          <a:effectRef idx="2">
            <a:schemeClr val="accent1"/>
          </a:effectRef>
          <a:fontRef idx="minor">
            <a:schemeClr val="lt1"/>
          </a:fontRef>
        </dgm:style>
      </dgm:prSet>
      <dgm:spPr/>
      <dgm:t>
        <a:bodyPr/>
        <a:lstStyle/>
        <a:p>
          <a:r>
            <a:rPr lang="ru-RU" sz="1600" dirty="0" smtClean="0">
              <a:solidFill>
                <a:schemeClr val="bg1"/>
              </a:solidFill>
            </a:rPr>
            <a:t>Осмотреть себя на предмет ранений и травм</a:t>
          </a:r>
          <a:endParaRPr lang="ru-RU" sz="1600" dirty="0">
            <a:solidFill>
              <a:schemeClr val="bg1"/>
            </a:solidFill>
          </a:endParaRPr>
        </a:p>
      </dgm:t>
    </dgm:pt>
    <dgm:pt modelId="{DABD617B-7AC8-4CC8-98A0-7E89B3C519F7}" type="parTrans" cxnId="{B7F0A421-1025-4E89-9855-D2F7FAAAC7C6}">
      <dgm:prSet/>
      <dgm:spPr/>
      <dgm:t>
        <a:bodyPr/>
        <a:lstStyle/>
        <a:p>
          <a:endParaRPr lang="ru-RU"/>
        </a:p>
      </dgm:t>
    </dgm:pt>
    <dgm:pt modelId="{47ECEB35-B3AE-4D3E-A299-415E8B783C36}" type="sibTrans" cxnId="{B7F0A421-1025-4E89-9855-D2F7FAAAC7C6}">
      <dgm:prSet/>
      <dgm:spPr/>
      <dgm:t>
        <a:bodyPr/>
        <a:lstStyle/>
        <a:p>
          <a:endParaRPr lang="ru-RU"/>
        </a:p>
      </dgm:t>
    </dgm:pt>
    <dgm:pt modelId="{51D514A2-08CE-4314-BFDC-DBA196454256}" type="pres">
      <dgm:prSet presAssocID="{277463B8-5DD1-4510-8687-10B9ED97A3FC}" presName="Name0" presStyleCnt="0">
        <dgm:presLayoutVars>
          <dgm:dir/>
          <dgm:animLvl val="lvl"/>
          <dgm:resizeHandles val="exact"/>
        </dgm:presLayoutVars>
      </dgm:prSet>
      <dgm:spPr/>
      <dgm:t>
        <a:bodyPr/>
        <a:lstStyle/>
        <a:p>
          <a:endParaRPr lang="ru-RU"/>
        </a:p>
      </dgm:t>
    </dgm:pt>
    <dgm:pt modelId="{766C0819-2BAD-4247-9507-B3D2AA3DC0A3}" type="pres">
      <dgm:prSet presAssocID="{B9F617DE-2271-4C4D-BB56-46A75D3F53C3}" presName="linNode" presStyleCnt="0"/>
      <dgm:spPr/>
    </dgm:pt>
    <dgm:pt modelId="{C9A879BE-5BA0-41A9-82DA-BF78194C1C79}" type="pres">
      <dgm:prSet presAssocID="{B9F617DE-2271-4C4D-BB56-46A75D3F53C3}" presName="parentText" presStyleLbl="node1" presStyleIdx="0" presStyleCnt="1">
        <dgm:presLayoutVars>
          <dgm:chMax val="1"/>
          <dgm:bulletEnabled val="1"/>
        </dgm:presLayoutVars>
      </dgm:prSet>
      <dgm:spPr/>
      <dgm:t>
        <a:bodyPr/>
        <a:lstStyle/>
        <a:p>
          <a:endParaRPr lang="ru-RU"/>
        </a:p>
      </dgm:t>
    </dgm:pt>
    <dgm:pt modelId="{42BA213C-C602-4AE0-9FC9-5E07C8AABFAB}" type="pres">
      <dgm:prSet presAssocID="{B9F617DE-2271-4C4D-BB56-46A75D3F53C3}" presName="descendantText" presStyleLbl="alignAccFollowNode1" presStyleIdx="0" presStyleCnt="1">
        <dgm:presLayoutVars>
          <dgm:bulletEnabled val="1"/>
        </dgm:presLayoutVars>
      </dgm:prSet>
      <dgm:spPr/>
      <dgm:t>
        <a:bodyPr/>
        <a:lstStyle/>
        <a:p>
          <a:endParaRPr lang="ru-RU"/>
        </a:p>
      </dgm:t>
    </dgm:pt>
  </dgm:ptLst>
  <dgm:cxnLst>
    <dgm:cxn modelId="{1CAA1BA1-9630-4BB6-AB03-22A74126A985}" type="presOf" srcId="{45352289-BF31-48CD-AE91-2D398B72ACF0}" destId="{42BA213C-C602-4AE0-9FC9-5E07C8AABFAB}" srcOrd="0" destOrd="0" presId="urn:microsoft.com/office/officeart/2005/8/layout/vList5"/>
    <dgm:cxn modelId="{B7F0A421-1025-4E89-9855-D2F7FAAAC7C6}" srcId="{B9F617DE-2271-4C4D-BB56-46A75D3F53C3}" destId="{45352289-BF31-48CD-AE91-2D398B72ACF0}" srcOrd="0" destOrd="0" parTransId="{DABD617B-7AC8-4CC8-98A0-7E89B3C519F7}" sibTransId="{47ECEB35-B3AE-4D3E-A299-415E8B783C36}"/>
    <dgm:cxn modelId="{30A5326D-6B51-4D7E-8E69-333843483267}" srcId="{277463B8-5DD1-4510-8687-10B9ED97A3FC}" destId="{B9F617DE-2271-4C4D-BB56-46A75D3F53C3}" srcOrd="0" destOrd="0" parTransId="{198B7F1A-152D-4D0C-B08F-E9E89D3CFECD}" sibTransId="{014E5A30-16B2-44D0-9466-EDAEEB873A7F}"/>
    <dgm:cxn modelId="{D475F6FE-2ADE-419A-A08B-65AC00FDF6DC}" type="presOf" srcId="{B9F617DE-2271-4C4D-BB56-46A75D3F53C3}" destId="{C9A879BE-5BA0-41A9-82DA-BF78194C1C79}" srcOrd="0" destOrd="0" presId="urn:microsoft.com/office/officeart/2005/8/layout/vList5"/>
    <dgm:cxn modelId="{AE1EA664-567B-4F0F-81A0-EC4AEB85E693}" type="presOf" srcId="{277463B8-5DD1-4510-8687-10B9ED97A3FC}" destId="{51D514A2-08CE-4314-BFDC-DBA196454256}" srcOrd="0" destOrd="0" presId="urn:microsoft.com/office/officeart/2005/8/layout/vList5"/>
    <dgm:cxn modelId="{62851833-19E3-4138-A1B4-0AE94A182951}" type="presParOf" srcId="{51D514A2-08CE-4314-BFDC-DBA196454256}" destId="{766C0819-2BAD-4247-9507-B3D2AA3DC0A3}" srcOrd="0" destOrd="0" presId="urn:microsoft.com/office/officeart/2005/8/layout/vList5"/>
    <dgm:cxn modelId="{EC9D0647-BBFF-43CC-A3D3-CF22ACBD5B06}" type="presParOf" srcId="{766C0819-2BAD-4247-9507-B3D2AA3DC0A3}" destId="{C9A879BE-5BA0-41A9-82DA-BF78194C1C79}" srcOrd="0" destOrd="0" presId="urn:microsoft.com/office/officeart/2005/8/layout/vList5"/>
    <dgm:cxn modelId="{10956CC1-85A7-47DF-BFB1-CA42371A8AD6}" type="presParOf" srcId="{766C0819-2BAD-4247-9507-B3D2AA3DC0A3}" destId="{42BA213C-C602-4AE0-9FC9-5E07C8AABFAB}" srcOrd="1" destOrd="0" presId="urn:microsoft.com/office/officeart/2005/8/layout/vList5"/>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9.xml><?xml version="1.0" encoding="utf-8"?>
<dgm:dataModel xmlns:dgm="http://schemas.openxmlformats.org/drawingml/2006/diagram" xmlns:a="http://schemas.openxmlformats.org/drawingml/2006/main">
  <dgm:ptLst>
    <dgm:pt modelId="{D94E4153-8251-4464-8253-F92459D4269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AC22ED52-5E26-40DE-82E0-CD9AD72D9EA8}">
      <dgm:prSet phldrT="[Текст]">
        <dgm:style>
          <a:lnRef idx="0">
            <a:schemeClr val="accent6"/>
          </a:lnRef>
          <a:fillRef idx="3">
            <a:schemeClr val="accent6"/>
          </a:fillRef>
          <a:effectRef idx="3">
            <a:schemeClr val="accent6"/>
          </a:effectRef>
          <a:fontRef idx="minor">
            <a:schemeClr val="lt1"/>
          </a:fontRef>
        </dgm:style>
      </dgm:prSet>
      <dgm:spPr/>
      <dgm:t>
        <a:bodyPr/>
        <a:lstStyle/>
        <a:p>
          <a:r>
            <a:rPr lang="ru-RU" dirty="0" smtClean="0"/>
            <a:t>А</a:t>
          </a:r>
          <a:endParaRPr lang="ru-RU" dirty="0"/>
        </a:p>
      </dgm:t>
    </dgm:pt>
    <dgm:pt modelId="{6135ACEF-3B86-4E2F-95A8-B2220B022826}" type="parTrans" cxnId="{4FBC81DF-9336-49C8-B158-49D8AAD1E224}">
      <dgm:prSet/>
      <dgm:spPr/>
      <dgm:t>
        <a:bodyPr/>
        <a:lstStyle/>
        <a:p>
          <a:endParaRPr lang="ru-RU"/>
        </a:p>
      </dgm:t>
    </dgm:pt>
    <dgm:pt modelId="{308AB8D1-C327-4D0E-8B60-F023E86E8AF3}" type="sibTrans" cxnId="{4FBC81DF-9336-49C8-B158-49D8AAD1E224}">
      <dgm:prSet/>
      <dgm:spPr/>
      <dgm:t>
        <a:bodyPr/>
        <a:lstStyle/>
        <a:p>
          <a:endParaRPr lang="ru-RU"/>
        </a:p>
      </dgm:t>
    </dgm:pt>
    <dgm:pt modelId="{C8949FC3-5FF9-4D46-827C-AD8DF9BCC2E2}">
      <dgm:prSet phldrT="[Текст]" custT="1">
        <dgm:style>
          <a:lnRef idx="1">
            <a:schemeClr val="accent1"/>
          </a:lnRef>
          <a:fillRef idx="3">
            <a:schemeClr val="accent1"/>
          </a:fillRef>
          <a:effectRef idx="2">
            <a:schemeClr val="accent1"/>
          </a:effectRef>
          <a:fontRef idx="minor">
            <a:schemeClr val="lt1"/>
          </a:fontRef>
        </dgm:style>
      </dgm:prSet>
      <dgm:spPr/>
      <dgm:t>
        <a:bodyPr/>
        <a:lstStyle/>
        <a:p>
          <a:r>
            <a:rPr lang="ru-RU" sz="1800" dirty="0" smtClean="0">
              <a:solidFill>
                <a:schemeClr val="bg1"/>
              </a:solidFill>
            </a:rPr>
            <a:t>Взять его домой, чтобы дома внимательно рассмотреть</a:t>
          </a:r>
          <a:endParaRPr lang="ru-RU" sz="1800" dirty="0">
            <a:solidFill>
              <a:schemeClr val="bg1"/>
            </a:solidFill>
          </a:endParaRPr>
        </a:p>
      </dgm:t>
    </dgm:pt>
    <dgm:pt modelId="{CB052472-F45E-4E29-A458-580E82EC1BAB}" type="parTrans" cxnId="{A5873F06-04CB-47ED-9035-583908B4A5A5}">
      <dgm:prSet/>
      <dgm:spPr/>
      <dgm:t>
        <a:bodyPr/>
        <a:lstStyle/>
        <a:p>
          <a:endParaRPr lang="ru-RU"/>
        </a:p>
      </dgm:t>
    </dgm:pt>
    <dgm:pt modelId="{F99CF77A-982C-47A0-A07C-83E838C4AEAF}" type="sibTrans" cxnId="{A5873F06-04CB-47ED-9035-583908B4A5A5}">
      <dgm:prSet/>
      <dgm:spPr/>
      <dgm:t>
        <a:bodyPr/>
        <a:lstStyle/>
        <a:p>
          <a:endParaRPr lang="ru-RU"/>
        </a:p>
      </dgm:t>
    </dgm:pt>
    <dgm:pt modelId="{DCE9E310-AA3C-4407-94BC-AE3E289C06C0}" type="pres">
      <dgm:prSet presAssocID="{D94E4153-8251-4464-8253-F92459D4269B}" presName="Name0" presStyleCnt="0">
        <dgm:presLayoutVars>
          <dgm:dir/>
          <dgm:animLvl val="lvl"/>
          <dgm:resizeHandles val="exact"/>
        </dgm:presLayoutVars>
      </dgm:prSet>
      <dgm:spPr/>
      <dgm:t>
        <a:bodyPr/>
        <a:lstStyle/>
        <a:p>
          <a:endParaRPr lang="ru-RU"/>
        </a:p>
      </dgm:t>
    </dgm:pt>
    <dgm:pt modelId="{851481DA-CCA1-49FE-B276-CBCDB753C234}" type="pres">
      <dgm:prSet presAssocID="{AC22ED52-5E26-40DE-82E0-CD9AD72D9EA8}" presName="linNode" presStyleCnt="0"/>
      <dgm:spPr/>
    </dgm:pt>
    <dgm:pt modelId="{FB7F7CD4-ABB2-4A21-926E-D76B7131C0B3}" type="pres">
      <dgm:prSet presAssocID="{AC22ED52-5E26-40DE-82E0-CD9AD72D9EA8}" presName="parentText" presStyleLbl="node1" presStyleIdx="0" presStyleCnt="1" custLinFactNeighborX="-735" custLinFactNeighborY="-151">
        <dgm:presLayoutVars>
          <dgm:chMax val="1"/>
          <dgm:bulletEnabled val="1"/>
        </dgm:presLayoutVars>
      </dgm:prSet>
      <dgm:spPr/>
      <dgm:t>
        <a:bodyPr/>
        <a:lstStyle/>
        <a:p>
          <a:endParaRPr lang="ru-RU"/>
        </a:p>
      </dgm:t>
    </dgm:pt>
    <dgm:pt modelId="{1B4110E8-4FBE-4F3F-BF3E-8B164D9C19B1}" type="pres">
      <dgm:prSet presAssocID="{AC22ED52-5E26-40DE-82E0-CD9AD72D9EA8}" presName="descendantText" presStyleLbl="alignAccFollowNode1" presStyleIdx="0" presStyleCnt="1">
        <dgm:presLayoutVars>
          <dgm:bulletEnabled val="1"/>
        </dgm:presLayoutVars>
      </dgm:prSet>
      <dgm:spPr/>
      <dgm:t>
        <a:bodyPr/>
        <a:lstStyle/>
        <a:p>
          <a:endParaRPr lang="ru-RU"/>
        </a:p>
      </dgm:t>
    </dgm:pt>
  </dgm:ptLst>
  <dgm:cxnLst>
    <dgm:cxn modelId="{A5873F06-04CB-47ED-9035-583908B4A5A5}" srcId="{AC22ED52-5E26-40DE-82E0-CD9AD72D9EA8}" destId="{C8949FC3-5FF9-4D46-827C-AD8DF9BCC2E2}" srcOrd="0" destOrd="0" parTransId="{CB052472-F45E-4E29-A458-580E82EC1BAB}" sibTransId="{F99CF77A-982C-47A0-A07C-83E838C4AEAF}"/>
    <dgm:cxn modelId="{8A734F3B-646F-4999-9892-0EEDFF3DAEB8}" type="presOf" srcId="{C8949FC3-5FF9-4D46-827C-AD8DF9BCC2E2}" destId="{1B4110E8-4FBE-4F3F-BF3E-8B164D9C19B1}" srcOrd="0" destOrd="0" presId="urn:microsoft.com/office/officeart/2005/8/layout/vList5"/>
    <dgm:cxn modelId="{7A2D04AD-9777-47D7-9C2E-47BB45836E65}" type="presOf" srcId="{AC22ED52-5E26-40DE-82E0-CD9AD72D9EA8}" destId="{FB7F7CD4-ABB2-4A21-926E-D76B7131C0B3}" srcOrd="0" destOrd="0" presId="urn:microsoft.com/office/officeart/2005/8/layout/vList5"/>
    <dgm:cxn modelId="{9DE21FF9-3CAC-44EA-A200-142AD47DCA48}" type="presOf" srcId="{D94E4153-8251-4464-8253-F92459D4269B}" destId="{DCE9E310-AA3C-4407-94BC-AE3E289C06C0}" srcOrd="0" destOrd="0" presId="urn:microsoft.com/office/officeart/2005/8/layout/vList5"/>
    <dgm:cxn modelId="{4FBC81DF-9336-49C8-B158-49D8AAD1E224}" srcId="{D94E4153-8251-4464-8253-F92459D4269B}" destId="{AC22ED52-5E26-40DE-82E0-CD9AD72D9EA8}" srcOrd="0" destOrd="0" parTransId="{6135ACEF-3B86-4E2F-95A8-B2220B022826}" sibTransId="{308AB8D1-C327-4D0E-8B60-F023E86E8AF3}"/>
    <dgm:cxn modelId="{231ECAAC-1BCC-4B5D-BAEC-F6AB683423B3}" type="presParOf" srcId="{DCE9E310-AA3C-4407-94BC-AE3E289C06C0}" destId="{851481DA-CCA1-49FE-B276-CBCDB753C234}" srcOrd="0" destOrd="0" presId="urn:microsoft.com/office/officeart/2005/8/layout/vList5"/>
    <dgm:cxn modelId="{9DB97F89-0C8A-47E0-B8C3-2982F21B23F9}" type="presParOf" srcId="{851481DA-CCA1-49FE-B276-CBCDB753C234}" destId="{FB7F7CD4-ABB2-4A21-926E-D76B7131C0B3}" srcOrd="0" destOrd="0" presId="urn:microsoft.com/office/officeart/2005/8/layout/vList5"/>
    <dgm:cxn modelId="{3F96A562-BD12-4A43-BC13-659273EF3E8C}" type="presParOf" srcId="{851481DA-CCA1-49FE-B276-CBCDB753C234}" destId="{1B4110E8-4FBE-4F3F-BF3E-8B164D9C19B1}"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94E4153-8251-4464-8253-F92459D4269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AC22ED52-5E26-40DE-82E0-CD9AD72D9EA8}">
      <dgm:prSet phldrT="[Текст]">
        <dgm:style>
          <a:lnRef idx="0">
            <a:schemeClr val="accent6"/>
          </a:lnRef>
          <a:fillRef idx="3">
            <a:schemeClr val="accent6"/>
          </a:fillRef>
          <a:effectRef idx="3">
            <a:schemeClr val="accent6"/>
          </a:effectRef>
          <a:fontRef idx="minor">
            <a:schemeClr val="lt1"/>
          </a:fontRef>
        </dgm:style>
      </dgm:prSet>
      <dgm:spPr/>
      <dgm:t>
        <a:bodyPr/>
        <a:lstStyle/>
        <a:p>
          <a:r>
            <a:rPr lang="ru-RU" dirty="0" smtClean="0"/>
            <a:t>А</a:t>
          </a:r>
          <a:endParaRPr lang="ru-RU" dirty="0"/>
        </a:p>
      </dgm:t>
    </dgm:pt>
    <dgm:pt modelId="{6135ACEF-3B86-4E2F-95A8-B2220B022826}" type="parTrans" cxnId="{4FBC81DF-9336-49C8-B158-49D8AAD1E224}">
      <dgm:prSet/>
      <dgm:spPr/>
      <dgm:t>
        <a:bodyPr/>
        <a:lstStyle/>
        <a:p>
          <a:endParaRPr lang="ru-RU"/>
        </a:p>
      </dgm:t>
    </dgm:pt>
    <dgm:pt modelId="{308AB8D1-C327-4D0E-8B60-F023E86E8AF3}" type="sibTrans" cxnId="{4FBC81DF-9336-49C8-B158-49D8AAD1E224}">
      <dgm:prSet/>
      <dgm:spPr/>
      <dgm:t>
        <a:bodyPr/>
        <a:lstStyle/>
        <a:p>
          <a:endParaRPr lang="ru-RU"/>
        </a:p>
      </dgm:t>
    </dgm:pt>
    <dgm:pt modelId="{C8949FC3-5FF9-4D46-827C-AD8DF9BCC2E2}">
      <dgm:prSet phldrT="[Текст]" custT="1">
        <dgm:style>
          <a:lnRef idx="1">
            <a:schemeClr val="accent1"/>
          </a:lnRef>
          <a:fillRef idx="3">
            <a:schemeClr val="accent1"/>
          </a:fillRef>
          <a:effectRef idx="2">
            <a:schemeClr val="accent1"/>
          </a:effectRef>
          <a:fontRef idx="minor">
            <a:schemeClr val="lt1"/>
          </a:fontRef>
        </dgm:style>
      </dgm:prSet>
      <dgm:spPr/>
      <dgm:t>
        <a:bodyPr/>
        <a:lstStyle/>
        <a:p>
          <a:r>
            <a:rPr lang="ru-RU" sz="2000" dirty="0" smtClean="0">
              <a:solidFill>
                <a:schemeClr val="bg1"/>
              </a:solidFill>
            </a:rPr>
            <a:t>Сутулый, крепкий, неуклюжий, высокий</a:t>
          </a:r>
          <a:endParaRPr lang="ru-RU" sz="2000" dirty="0">
            <a:solidFill>
              <a:schemeClr val="bg1"/>
            </a:solidFill>
          </a:endParaRPr>
        </a:p>
      </dgm:t>
    </dgm:pt>
    <dgm:pt modelId="{CB052472-F45E-4E29-A458-580E82EC1BAB}" type="parTrans" cxnId="{A5873F06-04CB-47ED-9035-583908B4A5A5}">
      <dgm:prSet/>
      <dgm:spPr/>
      <dgm:t>
        <a:bodyPr/>
        <a:lstStyle/>
        <a:p>
          <a:endParaRPr lang="ru-RU"/>
        </a:p>
      </dgm:t>
    </dgm:pt>
    <dgm:pt modelId="{F99CF77A-982C-47A0-A07C-83E838C4AEAF}" type="sibTrans" cxnId="{A5873F06-04CB-47ED-9035-583908B4A5A5}">
      <dgm:prSet/>
      <dgm:spPr/>
      <dgm:t>
        <a:bodyPr/>
        <a:lstStyle/>
        <a:p>
          <a:endParaRPr lang="ru-RU"/>
        </a:p>
      </dgm:t>
    </dgm:pt>
    <dgm:pt modelId="{DCE9E310-AA3C-4407-94BC-AE3E289C06C0}" type="pres">
      <dgm:prSet presAssocID="{D94E4153-8251-4464-8253-F92459D4269B}" presName="Name0" presStyleCnt="0">
        <dgm:presLayoutVars>
          <dgm:dir/>
          <dgm:animLvl val="lvl"/>
          <dgm:resizeHandles val="exact"/>
        </dgm:presLayoutVars>
      </dgm:prSet>
      <dgm:spPr/>
      <dgm:t>
        <a:bodyPr/>
        <a:lstStyle/>
        <a:p>
          <a:endParaRPr lang="ru-RU"/>
        </a:p>
      </dgm:t>
    </dgm:pt>
    <dgm:pt modelId="{851481DA-CCA1-49FE-B276-CBCDB753C234}" type="pres">
      <dgm:prSet presAssocID="{AC22ED52-5E26-40DE-82E0-CD9AD72D9EA8}" presName="linNode" presStyleCnt="0"/>
      <dgm:spPr/>
    </dgm:pt>
    <dgm:pt modelId="{FB7F7CD4-ABB2-4A21-926E-D76B7131C0B3}" type="pres">
      <dgm:prSet presAssocID="{AC22ED52-5E26-40DE-82E0-CD9AD72D9EA8}" presName="parentText" presStyleLbl="node1" presStyleIdx="0" presStyleCnt="1" custLinFactNeighborX="-735" custLinFactNeighborY="-151">
        <dgm:presLayoutVars>
          <dgm:chMax val="1"/>
          <dgm:bulletEnabled val="1"/>
        </dgm:presLayoutVars>
      </dgm:prSet>
      <dgm:spPr/>
      <dgm:t>
        <a:bodyPr/>
        <a:lstStyle/>
        <a:p>
          <a:endParaRPr lang="ru-RU"/>
        </a:p>
      </dgm:t>
    </dgm:pt>
    <dgm:pt modelId="{1B4110E8-4FBE-4F3F-BF3E-8B164D9C19B1}" type="pres">
      <dgm:prSet presAssocID="{AC22ED52-5E26-40DE-82E0-CD9AD72D9EA8}" presName="descendantText" presStyleLbl="alignAccFollowNode1" presStyleIdx="0" presStyleCnt="1">
        <dgm:presLayoutVars>
          <dgm:bulletEnabled val="1"/>
        </dgm:presLayoutVars>
      </dgm:prSet>
      <dgm:spPr/>
      <dgm:t>
        <a:bodyPr/>
        <a:lstStyle/>
        <a:p>
          <a:endParaRPr lang="ru-RU"/>
        </a:p>
      </dgm:t>
    </dgm:pt>
  </dgm:ptLst>
  <dgm:cxnLst>
    <dgm:cxn modelId="{A5873F06-04CB-47ED-9035-583908B4A5A5}" srcId="{AC22ED52-5E26-40DE-82E0-CD9AD72D9EA8}" destId="{C8949FC3-5FF9-4D46-827C-AD8DF9BCC2E2}" srcOrd="0" destOrd="0" parTransId="{CB052472-F45E-4E29-A458-580E82EC1BAB}" sibTransId="{F99CF77A-982C-47A0-A07C-83E838C4AEAF}"/>
    <dgm:cxn modelId="{C6A15FAB-1411-4D0F-B88F-EAE8F6252858}" type="presOf" srcId="{D94E4153-8251-4464-8253-F92459D4269B}" destId="{DCE9E310-AA3C-4407-94BC-AE3E289C06C0}" srcOrd="0" destOrd="0" presId="urn:microsoft.com/office/officeart/2005/8/layout/vList5"/>
    <dgm:cxn modelId="{E29A1E91-D046-4DA8-81D1-90F56917E6B5}" type="presOf" srcId="{AC22ED52-5E26-40DE-82E0-CD9AD72D9EA8}" destId="{FB7F7CD4-ABB2-4A21-926E-D76B7131C0B3}" srcOrd="0" destOrd="0" presId="urn:microsoft.com/office/officeart/2005/8/layout/vList5"/>
    <dgm:cxn modelId="{4FBC81DF-9336-49C8-B158-49D8AAD1E224}" srcId="{D94E4153-8251-4464-8253-F92459D4269B}" destId="{AC22ED52-5E26-40DE-82E0-CD9AD72D9EA8}" srcOrd="0" destOrd="0" parTransId="{6135ACEF-3B86-4E2F-95A8-B2220B022826}" sibTransId="{308AB8D1-C327-4D0E-8B60-F023E86E8AF3}"/>
    <dgm:cxn modelId="{6FDA95BA-D83F-42FC-AAA3-7FB4D0568735}" type="presOf" srcId="{C8949FC3-5FF9-4D46-827C-AD8DF9BCC2E2}" destId="{1B4110E8-4FBE-4F3F-BF3E-8B164D9C19B1}" srcOrd="0" destOrd="0" presId="urn:microsoft.com/office/officeart/2005/8/layout/vList5"/>
    <dgm:cxn modelId="{0D75A4B8-AEBC-43A2-9D98-FA46937089F0}" type="presParOf" srcId="{DCE9E310-AA3C-4407-94BC-AE3E289C06C0}" destId="{851481DA-CCA1-49FE-B276-CBCDB753C234}" srcOrd="0" destOrd="0" presId="urn:microsoft.com/office/officeart/2005/8/layout/vList5"/>
    <dgm:cxn modelId="{71AC59A1-C031-4963-8A5D-9BC0C9B650FA}" type="presParOf" srcId="{851481DA-CCA1-49FE-B276-CBCDB753C234}" destId="{FB7F7CD4-ABB2-4A21-926E-D76B7131C0B3}" srcOrd="0" destOrd="0" presId="urn:microsoft.com/office/officeart/2005/8/layout/vList5"/>
    <dgm:cxn modelId="{502D2DBF-05F7-44D2-8017-D79B64221138}" type="presParOf" srcId="{851481DA-CCA1-49FE-B276-CBCDB753C234}" destId="{1B4110E8-4FBE-4F3F-BF3E-8B164D9C19B1}"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0.xml><?xml version="1.0" encoding="utf-8"?>
<dgm:dataModel xmlns:dgm="http://schemas.openxmlformats.org/drawingml/2006/diagram" xmlns:a="http://schemas.openxmlformats.org/drawingml/2006/main">
  <dgm:ptLst>
    <dgm:pt modelId="{A0F64D0F-0586-4DF2-8738-8D338E65E79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769B5A31-72D3-4B70-99AA-E4DC55B2B4FC}">
      <dgm:prSet phldrT="[Текст]">
        <dgm:style>
          <a:lnRef idx="0">
            <a:schemeClr val="accent6"/>
          </a:lnRef>
          <a:fillRef idx="3">
            <a:schemeClr val="accent6"/>
          </a:fillRef>
          <a:effectRef idx="3">
            <a:schemeClr val="accent6"/>
          </a:effectRef>
          <a:fontRef idx="minor">
            <a:schemeClr val="lt1"/>
          </a:fontRef>
        </dgm:style>
      </dgm:prSet>
      <dgm:spPr/>
      <dgm:t>
        <a:bodyPr/>
        <a:lstStyle/>
        <a:p>
          <a:r>
            <a:rPr lang="ru-RU" dirty="0" smtClean="0"/>
            <a:t>В</a:t>
          </a:r>
          <a:endParaRPr lang="ru-RU" dirty="0"/>
        </a:p>
      </dgm:t>
    </dgm:pt>
    <dgm:pt modelId="{A689270E-B337-4462-AA4E-F06F8637C9A6}" type="parTrans" cxnId="{38730847-4985-43B9-A314-CB4A06BE8751}">
      <dgm:prSet/>
      <dgm:spPr/>
      <dgm:t>
        <a:bodyPr/>
        <a:lstStyle/>
        <a:p>
          <a:endParaRPr lang="ru-RU"/>
        </a:p>
      </dgm:t>
    </dgm:pt>
    <dgm:pt modelId="{A3AEC283-0564-4E26-8854-53FC55598655}" type="sibTrans" cxnId="{38730847-4985-43B9-A314-CB4A06BE8751}">
      <dgm:prSet/>
      <dgm:spPr/>
      <dgm:t>
        <a:bodyPr/>
        <a:lstStyle/>
        <a:p>
          <a:endParaRPr lang="ru-RU"/>
        </a:p>
      </dgm:t>
    </dgm:pt>
    <dgm:pt modelId="{24D19669-86F7-4C13-81A8-759116BCCACA}">
      <dgm:prSet phldrT="[Текст]" custT="1">
        <dgm:style>
          <a:lnRef idx="1">
            <a:schemeClr val="accent1"/>
          </a:lnRef>
          <a:fillRef idx="3">
            <a:schemeClr val="accent1"/>
          </a:fillRef>
          <a:effectRef idx="2">
            <a:schemeClr val="accent1"/>
          </a:effectRef>
          <a:fontRef idx="minor">
            <a:schemeClr val="lt1"/>
          </a:fontRef>
        </dgm:style>
      </dgm:prSet>
      <dgm:spPr/>
      <dgm:t>
        <a:bodyPr/>
        <a:lstStyle/>
        <a:p>
          <a:r>
            <a:rPr lang="ru-RU" sz="1800" dirty="0" smtClean="0">
              <a:solidFill>
                <a:schemeClr val="bg1"/>
              </a:solidFill>
            </a:rPr>
            <a:t>Позвать друзей и рассмотреть вместе</a:t>
          </a:r>
          <a:endParaRPr lang="ru-RU" sz="1600" dirty="0">
            <a:solidFill>
              <a:schemeClr val="bg1"/>
            </a:solidFill>
          </a:endParaRPr>
        </a:p>
      </dgm:t>
    </dgm:pt>
    <dgm:pt modelId="{041AFF9F-982E-45CF-84F6-0FE6B04DF6EE}" type="parTrans" cxnId="{C8945085-18C3-4800-A2AA-0F452AFE238C}">
      <dgm:prSet/>
      <dgm:spPr/>
      <dgm:t>
        <a:bodyPr/>
        <a:lstStyle/>
        <a:p>
          <a:endParaRPr lang="ru-RU"/>
        </a:p>
      </dgm:t>
    </dgm:pt>
    <dgm:pt modelId="{109B9EA2-DBD9-4964-95C2-4E935F33E899}" type="sibTrans" cxnId="{C8945085-18C3-4800-A2AA-0F452AFE238C}">
      <dgm:prSet/>
      <dgm:spPr/>
      <dgm:t>
        <a:bodyPr/>
        <a:lstStyle/>
        <a:p>
          <a:endParaRPr lang="ru-RU"/>
        </a:p>
      </dgm:t>
    </dgm:pt>
    <dgm:pt modelId="{BCE732CD-AC8E-43E5-BC3B-D8CA2BBE55D1}" type="pres">
      <dgm:prSet presAssocID="{A0F64D0F-0586-4DF2-8738-8D338E65E79E}" presName="Name0" presStyleCnt="0">
        <dgm:presLayoutVars>
          <dgm:dir/>
          <dgm:animLvl val="lvl"/>
          <dgm:resizeHandles val="exact"/>
        </dgm:presLayoutVars>
      </dgm:prSet>
      <dgm:spPr/>
      <dgm:t>
        <a:bodyPr/>
        <a:lstStyle/>
        <a:p>
          <a:endParaRPr lang="ru-RU"/>
        </a:p>
      </dgm:t>
    </dgm:pt>
    <dgm:pt modelId="{33DDC020-2C71-4F97-B506-C1F3943C87A5}" type="pres">
      <dgm:prSet presAssocID="{769B5A31-72D3-4B70-99AA-E4DC55B2B4FC}" presName="linNode" presStyleCnt="0"/>
      <dgm:spPr/>
    </dgm:pt>
    <dgm:pt modelId="{EBF3AB4F-5806-496B-8112-BECBFAAB968B}" type="pres">
      <dgm:prSet presAssocID="{769B5A31-72D3-4B70-99AA-E4DC55B2B4FC}" presName="parentText" presStyleLbl="node1" presStyleIdx="0" presStyleCnt="1">
        <dgm:presLayoutVars>
          <dgm:chMax val="1"/>
          <dgm:bulletEnabled val="1"/>
        </dgm:presLayoutVars>
      </dgm:prSet>
      <dgm:spPr/>
      <dgm:t>
        <a:bodyPr/>
        <a:lstStyle/>
        <a:p>
          <a:endParaRPr lang="ru-RU"/>
        </a:p>
      </dgm:t>
    </dgm:pt>
    <dgm:pt modelId="{0CA9CB20-B3C6-4594-BD76-10C5E2E254FF}" type="pres">
      <dgm:prSet presAssocID="{769B5A31-72D3-4B70-99AA-E4DC55B2B4FC}" presName="descendantText" presStyleLbl="alignAccFollowNode1" presStyleIdx="0" presStyleCnt="1">
        <dgm:presLayoutVars>
          <dgm:bulletEnabled val="1"/>
        </dgm:presLayoutVars>
      </dgm:prSet>
      <dgm:spPr/>
      <dgm:t>
        <a:bodyPr/>
        <a:lstStyle/>
        <a:p>
          <a:endParaRPr lang="ru-RU"/>
        </a:p>
      </dgm:t>
    </dgm:pt>
  </dgm:ptLst>
  <dgm:cxnLst>
    <dgm:cxn modelId="{58C47329-4D64-4A5D-ABB8-6E4B29475244}" type="presOf" srcId="{24D19669-86F7-4C13-81A8-759116BCCACA}" destId="{0CA9CB20-B3C6-4594-BD76-10C5E2E254FF}" srcOrd="0" destOrd="0" presId="urn:microsoft.com/office/officeart/2005/8/layout/vList5"/>
    <dgm:cxn modelId="{9E343BFD-B32B-480D-AADC-D15C0199FD6C}" type="presOf" srcId="{769B5A31-72D3-4B70-99AA-E4DC55B2B4FC}" destId="{EBF3AB4F-5806-496B-8112-BECBFAAB968B}" srcOrd="0" destOrd="0" presId="urn:microsoft.com/office/officeart/2005/8/layout/vList5"/>
    <dgm:cxn modelId="{38730847-4985-43B9-A314-CB4A06BE8751}" srcId="{A0F64D0F-0586-4DF2-8738-8D338E65E79E}" destId="{769B5A31-72D3-4B70-99AA-E4DC55B2B4FC}" srcOrd="0" destOrd="0" parTransId="{A689270E-B337-4462-AA4E-F06F8637C9A6}" sibTransId="{A3AEC283-0564-4E26-8854-53FC55598655}"/>
    <dgm:cxn modelId="{C8945085-18C3-4800-A2AA-0F452AFE238C}" srcId="{769B5A31-72D3-4B70-99AA-E4DC55B2B4FC}" destId="{24D19669-86F7-4C13-81A8-759116BCCACA}" srcOrd="0" destOrd="0" parTransId="{041AFF9F-982E-45CF-84F6-0FE6B04DF6EE}" sibTransId="{109B9EA2-DBD9-4964-95C2-4E935F33E899}"/>
    <dgm:cxn modelId="{D4EF86C2-FEAE-4D4B-BD14-F12D518464CC}" type="presOf" srcId="{A0F64D0F-0586-4DF2-8738-8D338E65E79E}" destId="{BCE732CD-AC8E-43E5-BC3B-D8CA2BBE55D1}" srcOrd="0" destOrd="0" presId="urn:microsoft.com/office/officeart/2005/8/layout/vList5"/>
    <dgm:cxn modelId="{A5E8C540-411C-46D8-A31B-A59A4A49EC00}" type="presParOf" srcId="{BCE732CD-AC8E-43E5-BC3B-D8CA2BBE55D1}" destId="{33DDC020-2C71-4F97-B506-C1F3943C87A5}" srcOrd="0" destOrd="0" presId="urn:microsoft.com/office/officeart/2005/8/layout/vList5"/>
    <dgm:cxn modelId="{861D5194-98C7-425E-A0E0-95802FB9BD88}" type="presParOf" srcId="{33DDC020-2C71-4F97-B506-C1F3943C87A5}" destId="{EBF3AB4F-5806-496B-8112-BECBFAAB968B}" srcOrd="0" destOrd="0" presId="urn:microsoft.com/office/officeart/2005/8/layout/vList5"/>
    <dgm:cxn modelId="{084BB7F5-93E0-4830-9DBA-C3F5AF5C13A5}" type="presParOf" srcId="{33DDC020-2C71-4F97-B506-C1F3943C87A5}" destId="{0CA9CB20-B3C6-4594-BD76-10C5E2E254FF}" srcOrd="1"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1.xml><?xml version="1.0" encoding="utf-8"?>
<dgm:dataModel xmlns:dgm="http://schemas.openxmlformats.org/drawingml/2006/diagram" xmlns:a="http://schemas.openxmlformats.org/drawingml/2006/main">
  <dgm:ptLst>
    <dgm:pt modelId="{277463B8-5DD1-4510-8687-10B9ED97A3F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B9F617DE-2271-4C4D-BB56-46A75D3F53C3}">
      <dgm:prSet phldrT="[Текст]">
        <dgm:style>
          <a:lnRef idx="0">
            <a:schemeClr val="accent6"/>
          </a:lnRef>
          <a:fillRef idx="3">
            <a:schemeClr val="accent6"/>
          </a:fillRef>
          <a:effectRef idx="3">
            <a:schemeClr val="accent6"/>
          </a:effectRef>
          <a:fontRef idx="minor">
            <a:schemeClr val="lt1"/>
          </a:fontRef>
        </dgm:style>
      </dgm:prSet>
      <dgm:spPr/>
      <dgm:t>
        <a:bodyPr/>
        <a:lstStyle/>
        <a:p>
          <a:r>
            <a:rPr lang="ru-RU" dirty="0" smtClean="0"/>
            <a:t>С</a:t>
          </a:r>
          <a:endParaRPr lang="ru-RU" dirty="0"/>
        </a:p>
      </dgm:t>
    </dgm:pt>
    <dgm:pt modelId="{198B7F1A-152D-4D0C-B08F-E9E89D3CFECD}" type="parTrans" cxnId="{30A5326D-6B51-4D7E-8E69-333843483267}">
      <dgm:prSet/>
      <dgm:spPr/>
      <dgm:t>
        <a:bodyPr/>
        <a:lstStyle/>
        <a:p>
          <a:endParaRPr lang="ru-RU"/>
        </a:p>
      </dgm:t>
    </dgm:pt>
    <dgm:pt modelId="{014E5A30-16B2-44D0-9466-EDAEEB873A7F}" type="sibTrans" cxnId="{30A5326D-6B51-4D7E-8E69-333843483267}">
      <dgm:prSet/>
      <dgm:spPr/>
      <dgm:t>
        <a:bodyPr/>
        <a:lstStyle/>
        <a:p>
          <a:endParaRPr lang="ru-RU"/>
        </a:p>
      </dgm:t>
    </dgm:pt>
    <dgm:pt modelId="{45352289-BF31-48CD-AE91-2D398B72ACF0}">
      <dgm:prSet phldrT="[Текст]" custT="1">
        <dgm:style>
          <a:lnRef idx="1">
            <a:schemeClr val="accent1"/>
          </a:lnRef>
          <a:fillRef idx="3">
            <a:schemeClr val="accent1"/>
          </a:fillRef>
          <a:effectRef idx="2">
            <a:schemeClr val="accent1"/>
          </a:effectRef>
          <a:fontRef idx="minor">
            <a:schemeClr val="lt1"/>
          </a:fontRef>
        </dgm:style>
      </dgm:prSet>
      <dgm:spPr/>
      <dgm:t>
        <a:bodyPr/>
        <a:lstStyle/>
        <a:p>
          <a:r>
            <a:rPr lang="ru-RU" sz="1600" dirty="0" smtClean="0">
              <a:solidFill>
                <a:schemeClr val="bg1"/>
              </a:solidFill>
            </a:rPr>
            <a:t>Не трогать его, предупредить окружающих людей,  сообщить в полицию</a:t>
          </a:r>
          <a:endParaRPr lang="ru-RU" sz="1600" dirty="0">
            <a:solidFill>
              <a:schemeClr val="bg1"/>
            </a:solidFill>
          </a:endParaRPr>
        </a:p>
      </dgm:t>
    </dgm:pt>
    <dgm:pt modelId="{DABD617B-7AC8-4CC8-98A0-7E89B3C519F7}" type="parTrans" cxnId="{B7F0A421-1025-4E89-9855-D2F7FAAAC7C6}">
      <dgm:prSet/>
      <dgm:spPr/>
      <dgm:t>
        <a:bodyPr/>
        <a:lstStyle/>
        <a:p>
          <a:endParaRPr lang="ru-RU"/>
        </a:p>
      </dgm:t>
    </dgm:pt>
    <dgm:pt modelId="{47ECEB35-B3AE-4D3E-A299-415E8B783C36}" type="sibTrans" cxnId="{B7F0A421-1025-4E89-9855-D2F7FAAAC7C6}">
      <dgm:prSet/>
      <dgm:spPr/>
      <dgm:t>
        <a:bodyPr/>
        <a:lstStyle/>
        <a:p>
          <a:endParaRPr lang="ru-RU"/>
        </a:p>
      </dgm:t>
    </dgm:pt>
    <dgm:pt modelId="{51D514A2-08CE-4314-BFDC-DBA196454256}" type="pres">
      <dgm:prSet presAssocID="{277463B8-5DD1-4510-8687-10B9ED97A3FC}" presName="Name0" presStyleCnt="0">
        <dgm:presLayoutVars>
          <dgm:dir/>
          <dgm:animLvl val="lvl"/>
          <dgm:resizeHandles val="exact"/>
        </dgm:presLayoutVars>
      </dgm:prSet>
      <dgm:spPr/>
      <dgm:t>
        <a:bodyPr/>
        <a:lstStyle/>
        <a:p>
          <a:endParaRPr lang="ru-RU"/>
        </a:p>
      </dgm:t>
    </dgm:pt>
    <dgm:pt modelId="{766C0819-2BAD-4247-9507-B3D2AA3DC0A3}" type="pres">
      <dgm:prSet presAssocID="{B9F617DE-2271-4C4D-BB56-46A75D3F53C3}" presName="linNode" presStyleCnt="0"/>
      <dgm:spPr/>
    </dgm:pt>
    <dgm:pt modelId="{C9A879BE-5BA0-41A9-82DA-BF78194C1C79}" type="pres">
      <dgm:prSet presAssocID="{B9F617DE-2271-4C4D-BB56-46A75D3F53C3}" presName="parentText" presStyleLbl="node1" presStyleIdx="0" presStyleCnt="1">
        <dgm:presLayoutVars>
          <dgm:chMax val="1"/>
          <dgm:bulletEnabled val="1"/>
        </dgm:presLayoutVars>
      </dgm:prSet>
      <dgm:spPr/>
      <dgm:t>
        <a:bodyPr/>
        <a:lstStyle/>
        <a:p>
          <a:endParaRPr lang="ru-RU"/>
        </a:p>
      </dgm:t>
    </dgm:pt>
    <dgm:pt modelId="{42BA213C-C602-4AE0-9FC9-5E07C8AABFAB}" type="pres">
      <dgm:prSet presAssocID="{B9F617DE-2271-4C4D-BB56-46A75D3F53C3}" presName="descendantText" presStyleLbl="alignAccFollowNode1" presStyleIdx="0" presStyleCnt="1">
        <dgm:presLayoutVars>
          <dgm:bulletEnabled val="1"/>
        </dgm:presLayoutVars>
      </dgm:prSet>
      <dgm:spPr/>
      <dgm:t>
        <a:bodyPr/>
        <a:lstStyle/>
        <a:p>
          <a:endParaRPr lang="ru-RU"/>
        </a:p>
      </dgm:t>
    </dgm:pt>
  </dgm:ptLst>
  <dgm:cxnLst>
    <dgm:cxn modelId="{82C27150-C3F6-404E-9E63-35262EA68F0A}" type="presOf" srcId="{277463B8-5DD1-4510-8687-10B9ED97A3FC}" destId="{51D514A2-08CE-4314-BFDC-DBA196454256}" srcOrd="0" destOrd="0" presId="urn:microsoft.com/office/officeart/2005/8/layout/vList5"/>
    <dgm:cxn modelId="{B7F0A421-1025-4E89-9855-D2F7FAAAC7C6}" srcId="{B9F617DE-2271-4C4D-BB56-46A75D3F53C3}" destId="{45352289-BF31-48CD-AE91-2D398B72ACF0}" srcOrd="0" destOrd="0" parTransId="{DABD617B-7AC8-4CC8-98A0-7E89B3C519F7}" sibTransId="{47ECEB35-B3AE-4D3E-A299-415E8B783C36}"/>
    <dgm:cxn modelId="{30A5326D-6B51-4D7E-8E69-333843483267}" srcId="{277463B8-5DD1-4510-8687-10B9ED97A3FC}" destId="{B9F617DE-2271-4C4D-BB56-46A75D3F53C3}" srcOrd="0" destOrd="0" parTransId="{198B7F1A-152D-4D0C-B08F-E9E89D3CFECD}" sibTransId="{014E5A30-16B2-44D0-9466-EDAEEB873A7F}"/>
    <dgm:cxn modelId="{A9609E41-4E9C-490D-921D-CF91A7586FAF}" type="presOf" srcId="{45352289-BF31-48CD-AE91-2D398B72ACF0}" destId="{42BA213C-C602-4AE0-9FC9-5E07C8AABFAB}" srcOrd="0" destOrd="0" presId="urn:microsoft.com/office/officeart/2005/8/layout/vList5"/>
    <dgm:cxn modelId="{ADDE8D97-EA60-42CF-A37B-D7E9CD31F1B2}" type="presOf" srcId="{B9F617DE-2271-4C4D-BB56-46A75D3F53C3}" destId="{C9A879BE-5BA0-41A9-82DA-BF78194C1C79}" srcOrd="0" destOrd="0" presId="urn:microsoft.com/office/officeart/2005/8/layout/vList5"/>
    <dgm:cxn modelId="{4D88682B-C4E0-4B43-8E76-CBC3ADB546EE}" type="presParOf" srcId="{51D514A2-08CE-4314-BFDC-DBA196454256}" destId="{766C0819-2BAD-4247-9507-B3D2AA3DC0A3}" srcOrd="0" destOrd="0" presId="urn:microsoft.com/office/officeart/2005/8/layout/vList5"/>
    <dgm:cxn modelId="{85F30644-DF1A-4747-9603-42FF55D7A812}" type="presParOf" srcId="{766C0819-2BAD-4247-9507-B3D2AA3DC0A3}" destId="{C9A879BE-5BA0-41A9-82DA-BF78194C1C79}" srcOrd="0" destOrd="0" presId="urn:microsoft.com/office/officeart/2005/8/layout/vList5"/>
    <dgm:cxn modelId="{4CA70007-FDB5-4CD1-BA54-1BD084DC783D}" type="presParOf" srcId="{766C0819-2BAD-4247-9507-B3D2AA3DC0A3}" destId="{42BA213C-C602-4AE0-9FC9-5E07C8AABFAB}" srcOrd="1" destOrd="0" presId="urn:microsoft.com/office/officeart/2005/8/layout/vList5"/>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52.xml><?xml version="1.0" encoding="utf-8"?>
<dgm:dataModel xmlns:dgm="http://schemas.openxmlformats.org/drawingml/2006/diagram" xmlns:a="http://schemas.openxmlformats.org/drawingml/2006/main">
  <dgm:ptLst>
    <dgm:pt modelId="{D94E4153-8251-4464-8253-F92459D4269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AC22ED52-5E26-40DE-82E0-CD9AD72D9EA8}">
      <dgm:prSet phldrT="[Текст]">
        <dgm:style>
          <a:lnRef idx="0">
            <a:schemeClr val="accent6"/>
          </a:lnRef>
          <a:fillRef idx="3">
            <a:schemeClr val="accent6"/>
          </a:fillRef>
          <a:effectRef idx="3">
            <a:schemeClr val="accent6"/>
          </a:effectRef>
          <a:fontRef idx="minor">
            <a:schemeClr val="lt1"/>
          </a:fontRef>
        </dgm:style>
      </dgm:prSet>
      <dgm:spPr/>
      <dgm:t>
        <a:bodyPr/>
        <a:lstStyle/>
        <a:p>
          <a:r>
            <a:rPr lang="ru-RU" dirty="0" smtClean="0"/>
            <a:t>А</a:t>
          </a:r>
          <a:endParaRPr lang="ru-RU" dirty="0"/>
        </a:p>
      </dgm:t>
    </dgm:pt>
    <dgm:pt modelId="{6135ACEF-3B86-4E2F-95A8-B2220B022826}" type="parTrans" cxnId="{4FBC81DF-9336-49C8-B158-49D8AAD1E224}">
      <dgm:prSet/>
      <dgm:spPr/>
      <dgm:t>
        <a:bodyPr/>
        <a:lstStyle/>
        <a:p>
          <a:endParaRPr lang="ru-RU"/>
        </a:p>
      </dgm:t>
    </dgm:pt>
    <dgm:pt modelId="{308AB8D1-C327-4D0E-8B60-F023E86E8AF3}" type="sibTrans" cxnId="{4FBC81DF-9336-49C8-B158-49D8AAD1E224}">
      <dgm:prSet/>
      <dgm:spPr/>
      <dgm:t>
        <a:bodyPr/>
        <a:lstStyle/>
        <a:p>
          <a:endParaRPr lang="ru-RU"/>
        </a:p>
      </dgm:t>
    </dgm:pt>
    <dgm:pt modelId="{C8949FC3-5FF9-4D46-827C-AD8DF9BCC2E2}">
      <dgm:prSet phldrT="[Текст]" custT="1">
        <dgm:style>
          <a:lnRef idx="1">
            <a:schemeClr val="accent1"/>
          </a:lnRef>
          <a:fillRef idx="3">
            <a:schemeClr val="accent1"/>
          </a:fillRef>
          <a:effectRef idx="2">
            <a:schemeClr val="accent1"/>
          </a:effectRef>
          <a:fontRef idx="minor">
            <a:schemeClr val="lt1"/>
          </a:fontRef>
        </dgm:style>
      </dgm:prSet>
      <dgm:spPr/>
      <dgm:t>
        <a:bodyPr/>
        <a:lstStyle/>
        <a:p>
          <a:r>
            <a:rPr lang="ru-RU" sz="2100" dirty="0" smtClean="0">
              <a:solidFill>
                <a:schemeClr val="bg1"/>
              </a:solidFill>
            </a:rPr>
            <a:t>Навстречу движения транспорта</a:t>
          </a:r>
          <a:endParaRPr lang="ru-RU" sz="2100" dirty="0">
            <a:solidFill>
              <a:schemeClr val="bg1"/>
            </a:solidFill>
          </a:endParaRPr>
        </a:p>
      </dgm:t>
    </dgm:pt>
    <dgm:pt modelId="{CB052472-F45E-4E29-A458-580E82EC1BAB}" type="parTrans" cxnId="{A5873F06-04CB-47ED-9035-583908B4A5A5}">
      <dgm:prSet/>
      <dgm:spPr/>
      <dgm:t>
        <a:bodyPr/>
        <a:lstStyle/>
        <a:p>
          <a:endParaRPr lang="ru-RU"/>
        </a:p>
      </dgm:t>
    </dgm:pt>
    <dgm:pt modelId="{F99CF77A-982C-47A0-A07C-83E838C4AEAF}" type="sibTrans" cxnId="{A5873F06-04CB-47ED-9035-583908B4A5A5}">
      <dgm:prSet/>
      <dgm:spPr/>
      <dgm:t>
        <a:bodyPr/>
        <a:lstStyle/>
        <a:p>
          <a:endParaRPr lang="ru-RU"/>
        </a:p>
      </dgm:t>
    </dgm:pt>
    <dgm:pt modelId="{DCE9E310-AA3C-4407-94BC-AE3E289C06C0}" type="pres">
      <dgm:prSet presAssocID="{D94E4153-8251-4464-8253-F92459D4269B}" presName="Name0" presStyleCnt="0">
        <dgm:presLayoutVars>
          <dgm:dir/>
          <dgm:animLvl val="lvl"/>
          <dgm:resizeHandles val="exact"/>
        </dgm:presLayoutVars>
      </dgm:prSet>
      <dgm:spPr/>
      <dgm:t>
        <a:bodyPr/>
        <a:lstStyle/>
        <a:p>
          <a:endParaRPr lang="ru-RU"/>
        </a:p>
      </dgm:t>
    </dgm:pt>
    <dgm:pt modelId="{851481DA-CCA1-49FE-B276-CBCDB753C234}" type="pres">
      <dgm:prSet presAssocID="{AC22ED52-5E26-40DE-82E0-CD9AD72D9EA8}" presName="linNode" presStyleCnt="0"/>
      <dgm:spPr/>
    </dgm:pt>
    <dgm:pt modelId="{FB7F7CD4-ABB2-4A21-926E-D76B7131C0B3}" type="pres">
      <dgm:prSet presAssocID="{AC22ED52-5E26-40DE-82E0-CD9AD72D9EA8}" presName="parentText" presStyleLbl="node1" presStyleIdx="0" presStyleCnt="1" custLinFactNeighborX="-735" custLinFactNeighborY="-151">
        <dgm:presLayoutVars>
          <dgm:chMax val="1"/>
          <dgm:bulletEnabled val="1"/>
        </dgm:presLayoutVars>
      </dgm:prSet>
      <dgm:spPr/>
      <dgm:t>
        <a:bodyPr/>
        <a:lstStyle/>
        <a:p>
          <a:endParaRPr lang="ru-RU"/>
        </a:p>
      </dgm:t>
    </dgm:pt>
    <dgm:pt modelId="{1B4110E8-4FBE-4F3F-BF3E-8B164D9C19B1}" type="pres">
      <dgm:prSet presAssocID="{AC22ED52-5E26-40DE-82E0-CD9AD72D9EA8}" presName="descendantText" presStyleLbl="alignAccFollowNode1" presStyleIdx="0" presStyleCnt="1">
        <dgm:presLayoutVars>
          <dgm:bulletEnabled val="1"/>
        </dgm:presLayoutVars>
      </dgm:prSet>
      <dgm:spPr/>
      <dgm:t>
        <a:bodyPr/>
        <a:lstStyle/>
        <a:p>
          <a:endParaRPr lang="ru-RU"/>
        </a:p>
      </dgm:t>
    </dgm:pt>
  </dgm:ptLst>
  <dgm:cxnLst>
    <dgm:cxn modelId="{A5873F06-04CB-47ED-9035-583908B4A5A5}" srcId="{AC22ED52-5E26-40DE-82E0-CD9AD72D9EA8}" destId="{C8949FC3-5FF9-4D46-827C-AD8DF9BCC2E2}" srcOrd="0" destOrd="0" parTransId="{CB052472-F45E-4E29-A458-580E82EC1BAB}" sibTransId="{F99CF77A-982C-47A0-A07C-83E838C4AEAF}"/>
    <dgm:cxn modelId="{4E468CDA-0D86-404A-98B7-7096E2829BE9}" type="presOf" srcId="{D94E4153-8251-4464-8253-F92459D4269B}" destId="{DCE9E310-AA3C-4407-94BC-AE3E289C06C0}" srcOrd="0" destOrd="0" presId="urn:microsoft.com/office/officeart/2005/8/layout/vList5"/>
    <dgm:cxn modelId="{4FBC81DF-9336-49C8-B158-49D8AAD1E224}" srcId="{D94E4153-8251-4464-8253-F92459D4269B}" destId="{AC22ED52-5E26-40DE-82E0-CD9AD72D9EA8}" srcOrd="0" destOrd="0" parTransId="{6135ACEF-3B86-4E2F-95A8-B2220B022826}" sibTransId="{308AB8D1-C327-4D0E-8B60-F023E86E8AF3}"/>
    <dgm:cxn modelId="{07E42E4E-D89C-43B5-91D7-0BAE11EB6E42}" type="presOf" srcId="{C8949FC3-5FF9-4D46-827C-AD8DF9BCC2E2}" destId="{1B4110E8-4FBE-4F3F-BF3E-8B164D9C19B1}" srcOrd="0" destOrd="0" presId="urn:microsoft.com/office/officeart/2005/8/layout/vList5"/>
    <dgm:cxn modelId="{805EC9C2-020E-4839-95D6-751587BC8CB6}" type="presOf" srcId="{AC22ED52-5E26-40DE-82E0-CD9AD72D9EA8}" destId="{FB7F7CD4-ABB2-4A21-926E-D76B7131C0B3}" srcOrd="0" destOrd="0" presId="urn:microsoft.com/office/officeart/2005/8/layout/vList5"/>
    <dgm:cxn modelId="{2035DA71-C59A-4B39-A801-D65E6D48954C}" type="presParOf" srcId="{DCE9E310-AA3C-4407-94BC-AE3E289C06C0}" destId="{851481DA-CCA1-49FE-B276-CBCDB753C234}" srcOrd="0" destOrd="0" presId="urn:microsoft.com/office/officeart/2005/8/layout/vList5"/>
    <dgm:cxn modelId="{190DFCC5-FC20-469D-A008-812CE00EC979}" type="presParOf" srcId="{851481DA-CCA1-49FE-B276-CBCDB753C234}" destId="{FB7F7CD4-ABB2-4A21-926E-D76B7131C0B3}" srcOrd="0" destOrd="0" presId="urn:microsoft.com/office/officeart/2005/8/layout/vList5"/>
    <dgm:cxn modelId="{7D1ED498-0713-4F6A-A8BD-FC941F0C7CEA}" type="presParOf" srcId="{851481DA-CCA1-49FE-B276-CBCDB753C234}" destId="{1B4110E8-4FBE-4F3F-BF3E-8B164D9C19B1}"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3.xml><?xml version="1.0" encoding="utf-8"?>
<dgm:dataModel xmlns:dgm="http://schemas.openxmlformats.org/drawingml/2006/diagram" xmlns:a="http://schemas.openxmlformats.org/drawingml/2006/main">
  <dgm:ptLst>
    <dgm:pt modelId="{A0F64D0F-0586-4DF2-8738-8D338E65E79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769B5A31-72D3-4B70-99AA-E4DC55B2B4FC}">
      <dgm:prSet phldrT="[Текст]">
        <dgm:style>
          <a:lnRef idx="0">
            <a:schemeClr val="accent6"/>
          </a:lnRef>
          <a:fillRef idx="3">
            <a:schemeClr val="accent6"/>
          </a:fillRef>
          <a:effectRef idx="3">
            <a:schemeClr val="accent6"/>
          </a:effectRef>
          <a:fontRef idx="minor">
            <a:schemeClr val="lt1"/>
          </a:fontRef>
        </dgm:style>
      </dgm:prSet>
      <dgm:spPr/>
      <dgm:t>
        <a:bodyPr/>
        <a:lstStyle/>
        <a:p>
          <a:r>
            <a:rPr lang="ru-RU" dirty="0" smtClean="0"/>
            <a:t>В</a:t>
          </a:r>
          <a:endParaRPr lang="ru-RU" dirty="0"/>
        </a:p>
      </dgm:t>
    </dgm:pt>
    <dgm:pt modelId="{A689270E-B337-4462-AA4E-F06F8637C9A6}" type="parTrans" cxnId="{38730847-4985-43B9-A314-CB4A06BE8751}">
      <dgm:prSet/>
      <dgm:spPr/>
      <dgm:t>
        <a:bodyPr/>
        <a:lstStyle/>
        <a:p>
          <a:endParaRPr lang="ru-RU"/>
        </a:p>
      </dgm:t>
    </dgm:pt>
    <dgm:pt modelId="{A3AEC283-0564-4E26-8854-53FC55598655}" type="sibTrans" cxnId="{38730847-4985-43B9-A314-CB4A06BE8751}">
      <dgm:prSet/>
      <dgm:spPr/>
      <dgm:t>
        <a:bodyPr/>
        <a:lstStyle/>
        <a:p>
          <a:endParaRPr lang="ru-RU"/>
        </a:p>
      </dgm:t>
    </dgm:pt>
    <dgm:pt modelId="{24D19669-86F7-4C13-81A8-759116BCCACA}">
      <dgm:prSet phldrT="[Текст]" custT="1">
        <dgm:style>
          <a:lnRef idx="1">
            <a:schemeClr val="accent1"/>
          </a:lnRef>
          <a:fillRef idx="3">
            <a:schemeClr val="accent1"/>
          </a:fillRef>
          <a:effectRef idx="2">
            <a:schemeClr val="accent1"/>
          </a:effectRef>
          <a:fontRef idx="minor">
            <a:schemeClr val="lt1"/>
          </a:fontRef>
        </dgm:style>
      </dgm:prSet>
      <dgm:spPr/>
      <dgm:t>
        <a:bodyPr/>
        <a:lstStyle/>
        <a:p>
          <a:r>
            <a:rPr lang="ru-RU" sz="2100" dirty="0" smtClean="0">
              <a:solidFill>
                <a:schemeClr val="bg1"/>
              </a:solidFill>
            </a:rPr>
            <a:t>В направлении движения транспорта</a:t>
          </a:r>
          <a:endParaRPr lang="ru-RU" sz="2100" dirty="0">
            <a:solidFill>
              <a:schemeClr val="bg1"/>
            </a:solidFill>
          </a:endParaRPr>
        </a:p>
      </dgm:t>
    </dgm:pt>
    <dgm:pt modelId="{041AFF9F-982E-45CF-84F6-0FE6B04DF6EE}" type="parTrans" cxnId="{C8945085-18C3-4800-A2AA-0F452AFE238C}">
      <dgm:prSet/>
      <dgm:spPr/>
      <dgm:t>
        <a:bodyPr/>
        <a:lstStyle/>
        <a:p>
          <a:endParaRPr lang="ru-RU"/>
        </a:p>
      </dgm:t>
    </dgm:pt>
    <dgm:pt modelId="{109B9EA2-DBD9-4964-95C2-4E935F33E899}" type="sibTrans" cxnId="{C8945085-18C3-4800-A2AA-0F452AFE238C}">
      <dgm:prSet/>
      <dgm:spPr/>
      <dgm:t>
        <a:bodyPr/>
        <a:lstStyle/>
        <a:p>
          <a:endParaRPr lang="ru-RU"/>
        </a:p>
      </dgm:t>
    </dgm:pt>
    <dgm:pt modelId="{BCE732CD-AC8E-43E5-BC3B-D8CA2BBE55D1}" type="pres">
      <dgm:prSet presAssocID="{A0F64D0F-0586-4DF2-8738-8D338E65E79E}" presName="Name0" presStyleCnt="0">
        <dgm:presLayoutVars>
          <dgm:dir/>
          <dgm:animLvl val="lvl"/>
          <dgm:resizeHandles val="exact"/>
        </dgm:presLayoutVars>
      </dgm:prSet>
      <dgm:spPr/>
      <dgm:t>
        <a:bodyPr/>
        <a:lstStyle/>
        <a:p>
          <a:endParaRPr lang="ru-RU"/>
        </a:p>
      </dgm:t>
    </dgm:pt>
    <dgm:pt modelId="{33DDC020-2C71-4F97-B506-C1F3943C87A5}" type="pres">
      <dgm:prSet presAssocID="{769B5A31-72D3-4B70-99AA-E4DC55B2B4FC}" presName="linNode" presStyleCnt="0"/>
      <dgm:spPr/>
    </dgm:pt>
    <dgm:pt modelId="{EBF3AB4F-5806-496B-8112-BECBFAAB968B}" type="pres">
      <dgm:prSet presAssocID="{769B5A31-72D3-4B70-99AA-E4DC55B2B4FC}" presName="parentText" presStyleLbl="node1" presStyleIdx="0" presStyleCnt="1">
        <dgm:presLayoutVars>
          <dgm:chMax val="1"/>
          <dgm:bulletEnabled val="1"/>
        </dgm:presLayoutVars>
      </dgm:prSet>
      <dgm:spPr/>
      <dgm:t>
        <a:bodyPr/>
        <a:lstStyle/>
        <a:p>
          <a:endParaRPr lang="ru-RU"/>
        </a:p>
      </dgm:t>
    </dgm:pt>
    <dgm:pt modelId="{0CA9CB20-B3C6-4594-BD76-10C5E2E254FF}" type="pres">
      <dgm:prSet presAssocID="{769B5A31-72D3-4B70-99AA-E4DC55B2B4FC}" presName="descendantText" presStyleLbl="alignAccFollowNode1" presStyleIdx="0" presStyleCnt="1">
        <dgm:presLayoutVars>
          <dgm:bulletEnabled val="1"/>
        </dgm:presLayoutVars>
      </dgm:prSet>
      <dgm:spPr/>
      <dgm:t>
        <a:bodyPr/>
        <a:lstStyle/>
        <a:p>
          <a:endParaRPr lang="ru-RU"/>
        </a:p>
      </dgm:t>
    </dgm:pt>
  </dgm:ptLst>
  <dgm:cxnLst>
    <dgm:cxn modelId="{3401C713-7DD4-4F92-B182-5BA6323959A7}" type="presOf" srcId="{A0F64D0F-0586-4DF2-8738-8D338E65E79E}" destId="{BCE732CD-AC8E-43E5-BC3B-D8CA2BBE55D1}" srcOrd="0" destOrd="0" presId="urn:microsoft.com/office/officeart/2005/8/layout/vList5"/>
    <dgm:cxn modelId="{6D1A619A-14AE-40C8-BC4B-D4D8F04571C8}" type="presOf" srcId="{769B5A31-72D3-4B70-99AA-E4DC55B2B4FC}" destId="{EBF3AB4F-5806-496B-8112-BECBFAAB968B}" srcOrd="0" destOrd="0" presId="urn:microsoft.com/office/officeart/2005/8/layout/vList5"/>
    <dgm:cxn modelId="{38730847-4985-43B9-A314-CB4A06BE8751}" srcId="{A0F64D0F-0586-4DF2-8738-8D338E65E79E}" destId="{769B5A31-72D3-4B70-99AA-E4DC55B2B4FC}" srcOrd="0" destOrd="0" parTransId="{A689270E-B337-4462-AA4E-F06F8637C9A6}" sibTransId="{A3AEC283-0564-4E26-8854-53FC55598655}"/>
    <dgm:cxn modelId="{C8945085-18C3-4800-A2AA-0F452AFE238C}" srcId="{769B5A31-72D3-4B70-99AA-E4DC55B2B4FC}" destId="{24D19669-86F7-4C13-81A8-759116BCCACA}" srcOrd="0" destOrd="0" parTransId="{041AFF9F-982E-45CF-84F6-0FE6B04DF6EE}" sibTransId="{109B9EA2-DBD9-4964-95C2-4E935F33E899}"/>
    <dgm:cxn modelId="{BC9FBEC9-CD0B-422B-B25F-8F828E871475}" type="presOf" srcId="{24D19669-86F7-4C13-81A8-759116BCCACA}" destId="{0CA9CB20-B3C6-4594-BD76-10C5E2E254FF}" srcOrd="0" destOrd="0" presId="urn:microsoft.com/office/officeart/2005/8/layout/vList5"/>
    <dgm:cxn modelId="{E37E4A2C-21F2-48D5-B31D-F4E703D9D752}" type="presParOf" srcId="{BCE732CD-AC8E-43E5-BC3B-D8CA2BBE55D1}" destId="{33DDC020-2C71-4F97-B506-C1F3943C87A5}" srcOrd="0" destOrd="0" presId="urn:microsoft.com/office/officeart/2005/8/layout/vList5"/>
    <dgm:cxn modelId="{0CE58882-C191-4D0E-99AB-BFB1255E9FFF}" type="presParOf" srcId="{33DDC020-2C71-4F97-B506-C1F3943C87A5}" destId="{EBF3AB4F-5806-496B-8112-BECBFAAB968B}" srcOrd="0" destOrd="0" presId="urn:microsoft.com/office/officeart/2005/8/layout/vList5"/>
    <dgm:cxn modelId="{55587E27-D9E8-4E73-A381-A7EFB0899DCF}" type="presParOf" srcId="{33DDC020-2C71-4F97-B506-C1F3943C87A5}" destId="{0CA9CB20-B3C6-4594-BD76-10C5E2E254FF}" srcOrd="1"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4.xml><?xml version="1.0" encoding="utf-8"?>
<dgm:dataModel xmlns:dgm="http://schemas.openxmlformats.org/drawingml/2006/diagram" xmlns:a="http://schemas.openxmlformats.org/drawingml/2006/main">
  <dgm:ptLst>
    <dgm:pt modelId="{277463B8-5DD1-4510-8687-10B9ED97A3F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B9F617DE-2271-4C4D-BB56-46A75D3F53C3}">
      <dgm:prSet phldrT="[Текст]">
        <dgm:style>
          <a:lnRef idx="0">
            <a:schemeClr val="accent6"/>
          </a:lnRef>
          <a:fillRef idx="3">
            <a:schemeClr val="accent6"/>
          </a:fillRef>
          <a:effectRef idx="3">
            <a:schemeClr val="accent6"/>
          </a:effectRef>
          <a:fontRef idx="minor">
            <a:schemeClr val="lt1"/>
          </a:fontRef>
        </dgm:style>
      </dgm:prSet>
      <dgm:spPr/>
      <dgm:t>
        <a:bodyPr/>
        <a:lstStyle/>
        <a:p>
          <a:r>
            <a:rPr lang="ru-RU" dirty="0" smtClean="0"/>
            <a:t>С</a:t>
          </a:r>
          <a:endParaRPr lang="ru-RU" dirty="0"/>
        </a:p>
      </dgm:t>
    </dgm:pt>
    <dgm:pt modelId="{198B7F1A-152D-4D0C-B08F-E9E89D3CFECD}" type="parTrans" cxnId="{30A5326D-6B51-4D7E-8E69-333843483267}">
      <dgm:prSet/>
      <dgm:spPr/>
      <dgm:t>
        <a:bodyPr/>
        <a:lstStyle/>
        <a:p>
          <a:endParaRPr lang="ru-RU"/>
        </a:p>
      </dgm:t>
    </dgm:pt>
    <dgm:pt modelId="{014E5A30-16B2-44D0-9466-EDAEEB873A7F}" type="sibTrans" cxnId="{30A5326D-6B51-4D7E-8E69-333843483267}">
      <dgm:prSet/>
      <dgm:spPr/>
      <dgm:t>
        <a:bodyPr/>
        <a:lstStyle/>
        <a:p>
          <a:endParaRPr lang="ru-RU"/>
        </a:p>
      </dgm:t>
    </dgm:pt>
    <dgm:pt modelId="{45352289-BF31-48CD-AE91-2D398B72ACF0}">
      <dgm:prSet phldrT="[Текст]" custT="1">
        <dgm:style>
          <a:lnRef idx="1">
            <a:schemeClr val="accent1"/>
          </a:lnRef>
          <a:fillRef idx="3">
            <a:schemeClr val="accent1"/>
          </a:fillRef>
          <a:effectRef idx="2">
            <a:schemeClr val="accent1"/>
          </a:effectRef>
          <a:fontRef idx="minor">
            <a:schemeClr val="lt1"/>
          </a:fontRef>
        </dgm:style>
      </dgm:prSet>
      <dgm:spPr/>
      <dgm:t>
        <a:bodyPr/>
        <a:lstStyle/>
        <a:p>
          <a:r>
            <a:rPr lang="ru-RU" sz="2100" dirty="0" smtClean="0">
              <a:solidFill>
                <a:schemeClr val="bg1"/>
              </a:solidFill>
            </a:rPr>
            <a:t>Не имеет значения</a:t>
          </a:r>
          <a:endParaRPr lang="ru-RU" sz="2100" dirty="0">
            <a:solidFill>
              <a:schemeClr val="bg1"/>
            </a:solidFill>
          </a:endParaRPr>
        </a:p>
      </dgm:t>
    </dgm:pt>
    <dgm:pt modelId="{DABD617B-7AC8-4CC8-98A0-7E89B3C519F7}" type="parTrans" cxnId="{B7F0A421-1025-4E89-9855-D2F7FAAAC7C6}">
      <dgm:prSet/>
      <dgm:spPr/>
      <dgm:t>
        <a:bodyPr/>
        <a:lstStyle/>
        <a:p>
          <a:endParaRPr lang="ru-RU"/>
        </a:p>
      </dgm:t>
    </dgm:pt>
    <dgm:pt modelId="{47ECEB35-B3AE-4D3E-A299-415E8B783C36}" type="sibTrans" cxnId="{B7F0A421-1025-4E89-9855-D2F7FAAAC7C6}">
      <dgm:prSet/>
      <dgm:spPr/>
      <dgm:t>
        <a:bodyPr/>
        <a:lstStyle/>
        <a:p>
          <a:endParaRPr lang="ru-RU"/>
        </a:p>
      </dgm:t>
    </dgm:pt>
    <dgm:pt modelId="{51D514A2-08CE-4314-BFDC-DBA196454256}" type="pres">
      <dgm:prSet presAssocID="{277463B8-5DD1-4510-8687-10B9ED97A3FC}" presName="Name0" presStyleCnt="0">
        <dgm:presLayoutVars>
          <dgm:dir/>
          <dgm:animLvl val="lvl"/>
          <dgm:resizeHandles val="exact"/>
        </dgm:presLayoutVars>
      </dgm:prSet>
      <dgm:spPr/>
      <dgm:t>
        <a:bodyPr/>
        <a:lstStyle/>
        <a:p>
          <a:endParaRPr lang="ru-RU"/>
        </a:p>
      </dgm:t>
    </dgm:pt>
    <dgm:pt modelId="{766C0819-2BAD-4247-9507-B3D2AA3DC0A3}" type="pres">
      <dgm:prSet presAssocID="{B9F617DE-2271-4C4D-BB56-46A75D3F53C3}" presName="linNode" presStyleCnt="0"/>
      <dgm:spPr/>
    </dgm:pt>
    <dgm:pt modelId="{C9A879BE-5BA0-41A9-82DA-BF78194C1C79}" type="pres">
      <dgm:prSet presAssocID="{B9F617DE-2271-4C4D-BB56-46A75D3F53C3}" presName="parentText" presStyleLbl="node1" presStyleIdx="0" presStyleCnt="1">
        <dgm:presLayoutVars>
          <dgm:chMax val="1"/>
          <dgm:bulletEnabled val="1"/>
        </dgm:presLayoutVars>
      </dgm:prSet>
      <dgm:spPr/>
      <dgm:t>
        <a:bodyPr/>
        <a:lstStyle/>
        <a:p>
          <a:endParaRPr lang="ru-RU"/>
        </a:p>
      </dgm:t>
    </dgm:pt>
    <dgm:pt modelId="{42BA213C-C602-4AE0-9FC9-5E07C8AABFAB}" type="pres">
      <dgm:prSet presAssocID="{B9F617DE-2271-4C4D-BB56-46A75D3F53C3}" presName="descendantText" presStyleLbl="alignAccFollowNode1" presStyleIdx="0" presStyleCnt="1">
        <dgm:presLayoutVars>
          <dgm:bulletEnabled val="1"/>
        </dgm:presLayoutVars>
      </dgm:prSet>
      <dgm:spPr/>
      <dgm:t>
        <a:bodyPr/>
        <a:lstStyle/>
        <a:p>
          <a:endParaRPr lang="ru-RU"/>
        </a:p>
      </dgm:t>
    </dgm:pt>
  </dgm:ptLst>
  <dgm:cxnLst>
    <dgm:cxn modelId="{4D63431F-CFD5-4268-BFED-D6D191AC9728}" type="presOf" srcId="{B9F617DE-2271-4C4D-BB56-46A75D3F53C3}" destId="{C9A879BE-5BA0-41A9-82DA-BF78194C1C79}" srcOrd="0" destOrd="0" presId="urn:microsoft.com/office/officeart/2005/8/layout/vList5"/>
    <dgm:cxn modelId="{B7F0A421-1025-4E89-9855-D2F7FAAAC7C6}" srcId="{B9F617DE-2271-4C4D-BB56-46A75D3F53C3}" destId="{45352289-BF31-48CD-AE91-2D398B72ACF0}" srcOrd="0" destOrd="0" parTransId="{DABD617B-7AC8-4CC8-98A0-7E89B3C519F7}" sibTransId="{47ECEB35-B3AE-4D3E-A299-415E8B783C36}"/>
    <dgm:cxn modelId="{30A5326D-6B51-4D7E-8E69-333843483267}" srcId="{277463B8-5DD1-4510-8687-10B9ED97A3FC}" destId="{B9F617DE-2271-4C4D-BB56-46A75D3F53C3}" srcOrd="0" destOrd="0" parTransId="{198B7F1A-152D-4D0C-B08F-E9E89D3CFECD}" sibTransId="{014E5A30-16B2-44D0-9466-EDAEEB873A7F}"/>
    <dgm:cxn modelId="{E2BE043A-96FD-4189-AC9C-AAFAA6BB0C06}" type="presOf" srcId="{277463B8-5DD1-4510-8687-10B9ED97A3FC}" destId="{51D514A2-08CE-4314-BFDC-DBA196454256}" srcOrd="0" destOrd="0" presId="urn:microsoft.com/office/officeart/2005/8/layout/vList5"/>
    <dgm:cxn modelId="{069C3DFF-1C94-45BA-86E9-9B20EC173C8F}" type="presOf" srcId="{45352289-BF31-48CD-AE91-2D398B72ACF0}" destId="{42BA213C-C602-4AE0-9FC9-5E07C8AABFAB}" srcOrd="0" destOrd="0" presId="urn:microsoft.com/office/officeart/2005/8/layout/vList5"/>
    <dgm:cxn modelId="{B920A0D2-85A8-46C8-AB7D-A615279F0FF6}" type="presParOf" srcId="{51D514A2-08CE-4314-BFDC-DBA196454256}" destId="{766C0819-2BAD-4247-9507-B3D2AA3DC0A3}" srcOrd="0" destOrd="0" presId="urn:microsoft.com/office/officeart/2005/8/layout/vList5"/>
    <dgm:cxn modelId="{7A880B92-6476-4055-BB5C-ECEADEC0BFE2}" type="presParOf" srcId="{766C0819-2BAD-4247-9507-B3D2AA3DC0A3}" destId="{C9A879BE-5BA0-41A9-82DA-BF78194C1C79}" srcOrd="0" destOrd="0" presId="urn:microsoft.com/office/officeart/2005/8/layout/vList5"/>
    <dgm:cxn modelId="{5A0A617D-895C-4A64-88DF-62FA6EFBE9D2}" type="presParOf" srcId="{766C0819-2BAD-4247-9507-B3D2AA3DC0A3}" destId="{42BA213C-C602-4AE0-9FC9-5E07C8AABFAB}" srcOrd="1" destOrd="0" presId="urn:microsoft.com/office/officeart/2005/8/layout/vList5"/>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0F64D0F-0586-4DF2-8738-8D338E65E79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769B5A31-72D3-4B70-99AA-E4DC55B2B4FC}">
      <dgm:prSet phldrT="[Текст]">
        <dgm:style>
          <a:lnRef idx="0">
            <a:schemeClr val="accent6"/>
          </a:lnRef>
          <a:fillRef idx="3">
            <a:schemeClr val="accent6"/>
          </a:fillRef>
          <a:effectRef idx="3">
            <a:schemeClr val="accent6"/>
          </a:effectRef>
          <a:fontRef idx="minor">
            <a:schemeClr val="lt1"/>
          </a:fontRef>
        </dgm:style>
      </dgm:prSet>
      <dgm:spPr/>
      <dgm:t>
        <a:bodyPr/>
        <a:lstStyle/>
        <a:p>
          <a:r>
            <a:rPr lang="ru-RU" dirty="0" smtClean="0"/>
            <a:t>В</a:t>
          </a:r>
          <a:endParaRPr lang="ru-RU" dirty="0"/>
        </a:p>
      </dgm:t>
    </dgm:pt>
    <dgm:pt modelId="{A689270E-B337-4462-AA4E-F06F8637C9A6}" type="parTrans" cxnId="{38730847-4985-43B9-A314-CB4A06BE8751}">
      <dgm:prSet/>
      <dgm:spPr/>
      <dgm:t>
        <a:bodyPr/>
        <a:lstStyle/>
        <a:p>
          <a:endParaRPr lang="ru-RU"/>
        </a:p>
      </dgm:t>
    </dgm:pt>
    <dgm:pt modelId="{A3AEC283-0564-4E26-8854-53FC55598655}" type="sibTrans" cxnId="{38730847-4985-43B9-A314-CB4A06BE8751}">
      <dgm:prSet/>
      <dgm:spPr/>
      <dgm:t>
        <a:bodyPr/>
        <a:lstStyle/>
        <a:p>
          <a:endParaRPr lang="ru-RU"/>
        </a:p>
      </dgm:t>
    </dgm:pt>
    <dgm:pt modelId="{24D19669-86F7-4C13-81A8-759116BCCACA}">
      <dgm:prSet phldrT="[Текст]" custT="1">
        <dgm:style>
          <a:lnRef idx="1">
            <a:schemeClr val="accent1"/>
          </a:lnRef>
          <a:fillRef idx="3">
            <a:schemeClr val="accent1"/>
          </a:fillRef>
          <a:effectRef idx="2">
            <a:schemeClr val="accent1"/>
          </a:effectRef>
          <a:fontRef idx="minor">
            <a:schemeClr val="lt1"/>
          </a:fontRef>
        </dgm:style>
      </dgm:prSet>
      <dgm:spPr/>
      <dgm:t>
        <a:bodyPr/>
        <a:lstStyle/>
        <a:p>
          <a:r>
            <a:rPr lang="ru-RU" sz="2000" dirty="0" smtClean="0">
              <a:solidFill>
                <a:schemeClr val="bg1"/>
              </a:solidFill>
            </a:rPr>
            <a:t>Стройный, сильный, ловкий, статный</a:t>
          </a:r>
          <a:endParaRPr lang="ru-RU" sz="2000" dirty="0">
            <a:solidFill>
              <a:schemeClr val="bg1"/>
            </a:solidFill>
          </a:endParaRPr>
        </a:p>
      </dgm:t>
    </dgm:pt>
    <dgm:pt modelId="{041AFF9F-982E-45CF-84F6-0FE6B04DF6EE}" type="parTrans" cxnId="{C8945085-18C3-4800-A2AA-0F452AFE238C}">
      <dgm:prSet/>
      <dgm:spPr/>
      <dgm:t>
        <a:bodyPr/>
        <a:lstStyle/>
        <a:p>
          <a:endParaRPr lang="ru-RU"/>
        </a:p>
      </dgm:t>
    </dgm:pt>
    <dgm:pt modelId="{109B9EA2-DBD9-4964-95C2-4E935F33E899}" type="sibTrans" cxnId="{C8945085-18C3-4800-A2AA-0F452AFE238C}">
      <dgm:prSet/>
      <dgm:spPr/>
      <dgm:t>
        <a:bodyPr/>
        <a:lstStyle/>
        <a:p>
          <a:endParaRPr lang="ru-RU"/>
        </a:p>
      </dgm:t>
    </dgm:pt>
    <dgm:pt modelId="{BCE732CD-AC8E-43E5-BC3B-D8CA2BBE55D1}" type="pres">
      <dgm:prSet presAssocID="{A0F64D0F-0586-4DF2-8738-8D338E65E79E}" presName="Name0" presStyleCnt="0">
        <dgm:presLayoutVars>
          <dgm:dir/>
          <dgm:animLvl val="lvl"/>
          <dgm:resizeHandles val="exact"/>
        </dgm:presLayoutVars>
      </dgm:prSet>
      <dgm:spPr/>
      <dgm:t>
        <a:bodyPr/>
        <a:lstStyle/>
        <a:p>
          <a:endParaRPr lang="ru-RU"/>
        </a:p>
      </dgm:t>
    </dgm:pt>
    <dgm:pt modelId="{33DDC020-2C71-4F97-B506-C1F3943C87A5}" type="pres">
      <dgm:prSet presAssocID="{769B5A31-72D3-4B70-99AA-E4DC55B2B4FC}" presName="linNode" presStyleCnt="0"/>
      <dgm:spPr/>
    </dgm:pt>
    <dgm:pt modelId="{EBF3AB4F-5806-496B-8112-BECBFAAB968B}" type="pres">
      <dgm:prSet presAssocID="{769B5A31-72D3-4B70-99AA-E4DC55B2B4FC}" presName="parentText" presStyleLbl="node1" presStyleIdx="0" presStyleCnt="1">
        <dgm:presLayoutVars>
          <dgm:chMax val="1"/>
          <dgm:bulletEnabled val="1"/>
        </dgm:presLayoutVars>
      </dgm:prSet>
      <dgm:spPr/>
      <dgm:t>
        <a:bodyPr/>
        <a:lstStyle/>
        <a:p>
          <a:endParaRPr lang="ru-RU"/>
        </a:p>
      </dgm:t>
    </dgm:pt>
    <dgm:pt modelId="{0CA9CB20-B3C6-4594-BD76-10C5E2E254FF}" type="pres">
      <dgm:prSet presAssocID="{769B5A31-72D3-4B70-99AA-E4DC55B2B4FC}" presName="descendantText" presStyleLbl="alignAccFollowNode1" presStyleIdx="0" presStyleCnt="1">
        <dgm:presLayoutVars>
          <dgm:bulletEnabled val="1"/>
        </dgm:presLayoutVars>
      </dgm:prSet>
      <dgm:spPr/>
      <dgm:t>
        <a:bodyPr/>
        <a:lstStyle/>
        <a:p>
          <a:endParaRPr lang="ru-RU"/>
        </a:p>
      </dgm:t>
    </dgm:pt>
  </dgm:ptLst>
  <dgm:cxnLst>
    <dgm:cxn modelId="{33AC9B7E-946C-41EF-BBB3-0754973F225C}" type="presOf" srcId="{A0F64D0F-0586-4DF2-8738-8D338E65E79E}" destId="{BCE732CD-AC8E-43E5-BC3B-D8CA2BBE55D1}" srcOrd="0" destOrd="0" presId="urn:microsoft.com/office/officeart/2005/8/layout/vList5"/>
    <dgm:cxn modelId="{CB508088-B205-41FC-9AB7-793C2E6167A8}" type="presOf" srcId="{24D19669-86F7-4C13-81A8-759116BCCACA}" destId="{0CA9CB20-B3C6-4594-BD76-10C5E2E254FF}" srcOrd="0" destOrd="0" presId="urn:microsoft.com/office/officeart/2005/8/layout/vList5"/>
    <dgm:cxn modelId="{38730847-4985-43B9-A314-CB4A06BE8751}" srcId="{A0F64D0F-0586-4DF2-8738-8D338E65E79E}" destId="{769B5A31-72D3-4B70-99AA-E4DC55B2B4FC}" srcOrd="0" destOrd="0" parTransId="{A689270E-B337-4462-AA4E-F06F8637C9A6}" sibTransId="{A3AEC283-0564-4E26-8854-53FC55598655}"/>
    <dgm:cxn modelId="{C8945085-18C3-4800-A2AA-0F452AFE238C}" srcId="{769B5A31-72D3-4B70-99AA-E4DC55B2B4FC}" destId="{24D19669-86F7-4C13-81A8-759116BCCACA}" srcOrd="0" destOrd="0" parTransId="{041AFF9F-982E-45CF-84F6-0FE6B04DF6EE}" sibTransId="{109B9EA2-DBD9-4964-95C2-4E935F33E899}"/>
    <dgm:cxn modelId="{BA17284A-CEE9-4E40-BF4D-0C26084C6B11}" type="presOf" srcId="{769B5A31-72D3-4B70-99AA-E4DC55B2B4FC}" destId="{EBF3AB4F-5806-496B-8112-BECBFAAB968B}" srcOrd="0" destOrd="0" presId="urn:microsoft.com/office/officeart/2005/8/layout/vList5"/>
    <dgm:cxn modelId="{A61236DE-9616-4A87-B297-1DB40A63481F}" type="presParOf" srcId="{BCE732CD-AC8E-43E5-BC3B-D8CA2BBE55D1}" destId="{33DDC020-2C71-4F97-B506-C1F3943C87A5}" srcOrd="0" destOrd="0" presId="urn:microsoft.com/office/officeart/2005/8/layout/vList5"/>
    <dgm:cxn modelId="{813572EA-7971-4D71-A855-7E40E6D5A549}" type="presParOf" srcId="{33DDC020-2C71-4F97-B506-C1F3943C87A5}" destId="{EBF3AB4F-5806-496B-8112-BECBFAAB968B}" srcOrd="0" destOrd="0" presId="urn:microsoft.com/office/officeart/2005/8/layout/vList5"/>
    <dgm:cxn modelId="{5D95491C-1ECB-4F80-A1F9-4392FC9038F4}" type="presParOf" srcId="{33DDC020-2C71-4F97-B506-C1F3943C87A5}" destId="{0CA9CB20-B3C6-4594-BD76-10C5E2E254FF}" srcOrd="1"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77463B8-5DD1-4510-8687-10B9ED97A3F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B9F617DE-2271-4C4D-BB56-46A75D3F53C3}">
      <dgm:prSet phldrT="[Текст]">
        <dgm:style>
          <a:lnRef idx="0">
            <a:schemeClr val="accent6"/>
          </a:lnRef>
          <a:fillRef idx="3">
            <a:schemeClr val="accent6"/>
          </a:fillRef>
          <a:effectRef idx="3">
            <a:schemeClr val="accent6"/>
          </a:effectRef>
          <a:fontRef idx="minor">
            <a:schemeClr val="lt1"/>
          </a:fontRef>
        </dgm:style>
      </dgm:prSet>
      <dgm:spPr/>
      <dgm:t>
        <a:bodyPr/>
        <a:lstStyle/>
        <a:p>
          <a:r>
            <a:rPr lang="ru-RU" dirty="0" smtClean="0"/>
            <a:t>С</a:t>
          </a:r>
          <a:endParaRPr lang="ru-RU" dirty="0"/>
        </a:p>
      </dgm:t>
    </dgm:pt>
    <dgm:pt modelId="{198B7F1A-152D-4D0C-B08F-E9E89D3CFECD}" type="parTrans" cxnId="{30A5326D-6B51-4D7E-8E69-333843483267}">
      <dgm:prSet/>
      <dgm:spPr/>
      <dgm:t>
        <a:bodyPr/>
        <a:lstStyle/>
        <a:p>
          <a:endParaRPr lang="ru-RU"/>
        </a:p>
      </dgm:t>
    </dgm:pt>
    <dgm:pt modelId="{014E5A30-16B2-44D0-9466-EDAEEB873A7F}" type="sibTrans" cxnId="{30A5326D-6B51-4D7E-8E69-333843483267}">
      <dgm:prSet/>
      <dgm:spPr/>
      <dgm:t>
        <a:bodyPr/>
        <a:lstStyle/>
        <a:p>
          <a:endParaRPr lang="ru-RU"/>
        </a:p>
      </dgm:t>
    </dgm:pt>
    <dgm:pt modelId="{45352289-BF31-48CD-AE91-2D398B72ACF0}">
      <dgm:prSet phldrT="[Текст]" custT="1">
        <dgm:style>
          <a:lnRef idx="1">
            <a:schemeClr val="accent1"/>
          </a:lnRef>
          <a:fillRef idx="3">
            <a:schemeClr val="accent1"/>
          </a:fillRef>
          <a:effectRef idx="2">
            <a:schemeClr val="accent1"/>
          </a:effectRef>
          <a:fontRef idx="minor">
            <a:schemeClr val="lt1"/>
          </a:fontRef>
        </dgm:style>
      </dgm:prSet>
      <dgm:spPr/>
      <dgm:t>
        <a:bodyPr/>
        <a:lstStyle/>
        <a:p>
          <a:r>
            <a:rPr lang="ru-RU" sz="2000" dirty="0" smtClean="0">
              <a:solidFill>
                <a:schemeClr val="bg1"/>
              </a:solidFill>
            </a:rPr>
            <a:t>Горбатый, бледный, хилый, низкий</a:t>
          </a:r>
          <a:endParaRPr lang="ru-RU" sz="2000" dirty="0">
            <a:solidFill>
              <a:schemeClr val="bg1"/>
            </a:solidFill>
          </a:endParaRPr>
        </a:p>
      </dgm:t>
    </dgm:pt>
    <dgm:pt modelId="{DABD617B-7AC8-4CC8-98A0-7E89B3C519F7}" type="parTrans" cxnId="{B7F0A421-1025-4E89-9855-D2F7FAAAC7C6}">
      <dgm:prSet/>
      <dgm:spPr/>
      <dgm:t>
        <a:bodyPr/>
        <a:lstStyle/>
        <a:p>
          <a:endParaRPr lang="ru-RU"/>
        </a:p>
      </dgm:t>
    </dgm:pt>
    <dgm:pt modelId="{47ECEB35-B3AE-4D3E-A299-415E8B783C36}" type="sibTrans" cxnId="{B7F0A421-1025-4E89-9855-D2F7FAAAC7C6}">
      <dgm:prSet/>
      <dgm:spPr/>
      <dgm:t>
        <a:bodyPr/>
        <a:lstStyle/>
        <a:p>
          <a:endParaRPr lang="ru-RU"/>
        </a:p>
      </dgm:t>
    </dgm:pt>
    <dgm:pt modelId="{51D514A2-08CE-4314-BFDC-DBA196454256}" type="pres">
      <dgm:prSet presAssocID="{277463B8-5DD1-4510-8687-10B9ED97A3FC}" presName="Name0" presStyleCnt="0">
        <dgm:presLayoutVars>
          <dgm:dir/>
          <dgm:animLvl val="lvl"/>
          <dgm:resizeHandles val="exact"/>
        </dgm:presLayoutVars>
      </dgm:prSet>
      <dgm:spPr/>
      <dgm:t>
        <a:bodyPr/>
        <a:lstStyle/>
        <a:p>
          <a:endParaRPr lang="ru-RU"/>
        </a:p>
      </dgm:t>
    </dgm:pt>
    <dgm:pt modelId="{766C0819-2BAD-4247-9507-B3D2AA3DC0A3}" type="pres">
      <dgm:prSet presAssocID="{B9F617DE-2271-4C4D-BB56-46A75D3F53C3}" presName="linNode" presStyleCnt="0"/>
      <dgm:spPr/>
    </dgm:pt>
    <dgm:pt modelId="{C9A879BE-5BA0-41A9-82DA-BF78194C1C79}" type="pres">
      <dgm:prSet presAssocID="{B9F617DE-2271-4C4D-BB56-46A75D3F53C3}" presName="parentText" presStyleLbl="node1" presStyleIdx="0" presStyleCnt="1">
        <dgm:presLayoutVars>
          <dgm:chMax val="1"/>
          <dgm:bulletEnabled val="1"/>
        </dgm:presLayoutVars>
      </dgm:prSet>
      <dgm:spPr/>
      <dgm:t>
        <a:bodyPr/>
        <a:lstStyle/>
        <a:p>
          <a:endParaRPr lang="ru-RU"/>
        </a:p>
      </dgm:t>
    </dgm:pt>
    <dgm:pt modelId="{42BA213C-C602-4AE0-9FC9-5E07C8AABFAB}" type="pres">
      <dgm:prSet presAssocID="{B9F617DE-2271-4C4D-BB56-46A75D3F53C3}" presName="descendantText" presStyleLbl="alignAccFollowNode1" presStyleIdx="0" presStyleCnt="1">
        <dgm:presLayoutVars>
          <dgm:bulletEnabled val="1"/>
        </dgm:presLayoutVars>
      </dgm:prSet>
      <dgm:spPr/>
      <dgm:t>
        <a:bodyPr/>
        <a:lstStyle/>
        <a:p>
          <a:endParaRPr lang="ru-RU"/>
        </a:p>
      </dgm:t>
    </dgm:pt>
  </dgm:ptLst>
  <dgm:cxnLst>
    <dgm:cxn modelId="{B7F0A421-1025-4E89-9855-D2F7FAAAC7C6}" srcId="{B9F617DE-2271-4C4D-BB56-46A75D3F53C3}" destId="{45352289-BF31-48CD-AE91-2D398B72ACF0}" srcOrd="0" destOrd="0" parTransId="{DABD617B-7AC8-4CC8-98A0-7E89B3C519F7}" sibTransId="{47ECEB35-B3AE-4D3E-A299-415E8B783C36}"/>
    <dgm:cxn modelId="{30A5326D-6B51-4D7E-8E69-333843483267}" srcId="{277463B8-5DD1-4510-8687-10B9ED97A3FC}" destId="{B9F617DE-2271-4C4D-BB56-46A75D3F53C3}" srcOrd="0" destOrd="0" parTransId="{198B7F1A-152D-4D0C-B08F-E9E89D3CFECD}" sibTransId="{014E5A30-16B2-44D0-9466-EDAEEB873A7F}"/>
    <dgm:cxn modelId="{A24536FF-2D83-454F-A073-BCD23C24E4A0}" type="presOf" srcId="{45352289-BF31-48CD-AE91-2D398B72ACF0}" destId="{42BA213C-C602-4AE0-9FC9-5E07C8AABFAB}" srcOrd="0" destOrd="0" presId="urn:microsoft.com/office/officeart/2005/8/layout/vList5"/>
    <dgm:cxn modelId="{BD72FA2A-2A10-467A-8188-6B90E323FB32}" type="presOf" srcId="{277463B8-5DD1-4510-8687-10B9ED97A3FC}" destId="{51D514A2-08CE-4314-BFDC-DBA196454256}" srcOrd="0" destOrd="0" presId="urn:microsoft.com/office/officeart/2005/8/layout/vList5"/>
    <dgm:cxn modelId="{AB5B1453-CB5B-4909-AF01-3BDD7E5D9A75}" type="presOf" srcId="{B9F617DE-2271-4C4D-BB56-46A75D3F53C3}" destId="{C9A879BE-5BA0-41A9-82DA-BF78194C1C79}" srcOrd="0" destOrd="0" presId="urn:microsoft.com/office/officeart/2005/8/layout/vList5"/>
    <dgm:cxn modelId="{BA9C417E-F279-47A6-A77B-636F94E4F3D3}" type="presParOf" srcId="{51D514A2-08CE-4314-BFDC-DBA196454256}" destId="{766C0819-2BAD-4247-9507-B3D2AA3DC0A3}" srcOrd="0" destOrd="0" presId="urn:microsoft.com/office/officeart/2005/8/layout/vList5"/>
    <dgm:cxn modelId="{B6523A73-E32C-48DD-8E0C-E907D031E7F0}" type="presParOf" srcId="{766C0819-2BAD-4247-9507-B3D2AA3DC0A3}" destId="{C9A879BE-5BA0-41A9-82DA-BF78194C1C79}" srcOrd="0" destOrd="0" presId="urn:microsoft.com/office/officeart/2005/8/layout/vList5"/>
    <dgm:cxn modelId="{03569B64-7B5F-42D2-BEFE-713489B15615}" type="presParOf" srcId="{766C0819-2BAD-4247-9507-B3D2AA3DC0A3}" destId="{42BA213C-C602-4AE0-9FC9-5E07C8AABFAB}" srcOrd="1" destOrd="0" presId="urn:microsoft.com/office/officeart/2005/8/layout/vList5"/>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94E4153-8251-4464-8253-F92459D4269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AC22ED52-5E26-40DE-82E0-CD9AD72D9EA8}">
      <dgm:prSet phldrT="[Текст]">
        <dgm:style>
          <a:lnRef idx="0">
            <a:schemeClr val="accent6"/>
          </a:lnRef>
          <a:fillRef idx="3">
            <a:schemeClr val="accent6"/>
          </a:fillRef>
          <a:effectRef idx="3">
            <a:schemeClr val="accent6"/>
          </a:effectRef>
          <a:fontRef idx="minor">
            <a:schemeClr val="lt1"/>
          </a:fontRef>
        </dgm:style>
      </dgm:prSet>
      <dgm:spPr/>
      <dgm:t>
        <a:bodyPr/>
        <a:lstStyle/>
        <a:p>
          <a:r>
            <a:rPr lang="ru-RU" dirty="0" smtClean="0"/>
            <a:t>А</a:t>
          </a:r>
          <a:endParaRPr lang="ru-RU" dirty="0"/>
        </a:p>
      </dgm:t>
    </dgm:pt>
    <dgm:pt modelId="{6135ACEF-3B86-4E2F-95A8-B2220B022826}" type="parTrans" cxnId="{4FBC81DF-9336-49C8-B158-49D8AAD1E224}">
      <dgm:prSet/>
      <dgm:spPr/>
      <dgm:t>
        <a:bodyPr/>
        <a:lstStyle/>
        <a:p>
          <a:endParaRPr lang="ru-RU"/>
        </a:p>
      </dgm:t>
    </dgm:pt>
    <dgm:pt modelId="{308AB8D1-C327-4D0E-8B60-F023E86E8AF3}" type="sibTrans" cxnId="{4FBC81DF-9336-49C8-B158-49D8AAD1E224}">
      <dgm:prSet/>
      <dgm:spPr/>
      <dgm:t>
        <a:bodyPr/>
        <a:lstStyle/>
        <a:p>
          <a:endParaRPr lang="ru-RU"/>
        </a:p>
      </dgm:t>
    </dgm:pt>
    <dgm:pt modelId="{C8949FC3-5FF9-4D46-827C-AD8DF9BCC2E2}">
      <dgm:prSet phldrT="[Текст]" custT="1">
        <dgm:style>
          <a:lnRef idx="1">
            <a:schemeClr val="accent1"/>
          </a:lnRef>
          <a:fillRef idx="3">
            <a:schemeClr val="accent1"/>
          </a:fillRef>
          <a:effectRef idx="2">
            <a:schemeClr val="accent1"/>
          </a:effectRef>
          <a:fontRef idx="minor">
            <a:schemeClr val="lt1"/>
          </a:fontRef>
        </dgm:style>
      </dgm:prSet>
      <dgm:spPr/>
      <dgm:t>
        <a:bodyPr/>
        <a:lstStyle/>
        <a:p>
          <a:r>
            <a:rPr lang="ru-RU" sz="2000" dirty="0" smtClean="0">
              <a:solidFill>
                <a:schemeClr val="bg1"/>
              </a:solidFill>
            </a:rPr>
            <a:t>Уши</a:t>
          </a:r>
          <a:endParaRPr lang="ru-RU" sz="2000" dirty="0">
            <a:solidFill>
              <a:schemeClr val="bg1"/>
            </a:solidFill>
          </a:endParaRPr>
        </a:p>
      </dgm:t>
    </dgm:pt>
    <dgm:pt modelId="{CB052472-F45E-4E29-A458-580E82EC1BAB}" type="parTrans" cxnId="{A5873F06-04CB-47ED-9035-583908B4A5A5}">
      <dgm:prSet/>
      <dgm:spPr/>
      <dgm:t>
        <a:bodyPr/>
        <a:lstStyle/>
        <a:p>
          <a:endParaRPr lang="ru-RU"/>
        </a:p>
      </dgm:t>
    </dgm:pt>
    <dgm:pt modelId="{F99CF77A-982C-47A0-A07C-83E838C4AEAF}" type="sibTrans" cxnId="{A5873F06-04CB-47ED-9035-583908B4A5A5}">
      <dgm:prSet/>
      <dgm:spPr/>
      <dgm:t>
        <a:bodyPr/>
        <a:lstStyle/>
        <a:p>
          <a:endParaRPr lang="ru-RU"/>
        </a:p>
      </dgm:t>
    </dgm:pt>
    <dgm:pt modelId="{DCE9E310-AA3C-4407-94BC-AE3E289C06C0}" type="pres">
      <dgm:prSet presAssocID="{D94E4153-8251-4464-8253-F92459D4269B}" presName="Name0" presStyleCnt="0">
        <dgm:presLayoutVars>
          <dgm:dir/>
          <dgm:animLvl val="lvl"/>
          <dgm:resizeHandles val="exact"/>
        </dgm:presLayoutVars>
      </dgm:prSet>
      <dgm:spPr/>
      <dgm:t>
        <a:bodyPr/>
        <a:lstStyle/>
        <a:p>
          <a:endParaRPr lang="ru-RU"/>
        </a:p>
      </dgm:t>
    </dgm:pt>
    <dgm:pt modelId="{851481DA-CCA1-49FE-B276-CBCDB753C234}" type="pres">
      <dgm:prSet presAssocID="{AC22ED52-5E26-40DE-82E0-CD9AD72D9EA8}" presName="linNode" presStyleCnt="0"/>
      <dgm:spPr/>
    </dgm:pt>
    <dgm:pt modelId="{FB7F7CD4-ABB2-4A21-926E-D76B7131C0B3}" type="pres">
      <dgm:prSet presAssocID="{AC22ED52-5E26-40DE-82E0-CD9AD72D9EA8}" presName="parentText" presStyleLbl="node1" presStyleIdx="0" presStyleCnt="1" custLinFactNeighborX="-735" custLinFactNeighborY="-151">
        <dgm:presLayoutVars>
          <dgm:chMax val="1"/>
          <dgm:bulletEnabled val="1"/>
        </dgm:presLayoutVars>
      </dgm:prSet>
      <dgm:spPr/>
      <dgm:t>
        <a:bodyPr/>
        <a:lstStyle/>
        <a:p>
          <a:endParaRPr lang="ru-RU"/>
        </a:p>
      </dgm:t>
    </dgm:pt>
    <dgm:pt modelId="{1B4110E8-4FBE-4F3F-BF3E-8B164D9C19B1}" type="pres">
      <dgm:prSet presAssocID="{AC22ED52-5E26-40DE-82E0-CD9AD72D9EA8}" presName="descendantText" presStyleLbl="alignAccFollowNode1" presStyleIdx="0" presStyleCnt="1">
        <dgm:presLayoutVars>
          <dgm:bulletEnabled val="1"/>
        </dgm:presLayoutVars>
      </dgm:prSet>
      <dgm:spPr/>
      <dgm:t>
        <a:bodyPr/>
        <a:lstStyle/>
        <a:p>
          <a:endParaRPr lang="ru-RU"/>
        </a:p>
      </dgm:t>
    </dgm:pt>
  </dgm:ptLst>
  <dgm:cxnLst>
    <dgm:cxn modelId="{A5873F06-04CB-47ED-9035-583908B4A5A5}" srcId="{AC22ED52-5E26-40DE-82E0-CD9AD72D9EA8}" destId="{C8949FC3-5FF9-4D46-827C-AD8DF9BCC2E2}" srcOrd="0" destOrd="0" parTransId="{CB052472-F45E-4E29-A458-580E82EC1BAB}" sibTransId="{F99CF77A-982C-47A0-A07C-83E838C4AEAF}"/>
    <dgm:cxn modelId="{9E9F5693-872E-4EC0-82B5-54697A728EF7}" type="presOf" srcId="{C8949FC3-5FF9-4D46-827C-AD8DF9BCC2E2}" destId="{1B4110E8-4FBE-4F3F-BF3E-8B164D9C19B1}" srcOrd="0" destOrd="0" presId="urn:microsoft.com/office/officeart/2005/8/layout/vList5"/>
    <dgm:cxn modelId="{4FBC81DF-9336-49C8-B158-49D8AAD1E224}" srcId="{D94E4153-8251-4464-8253-F92459D4269B}" destId="{AC22ED52-5E26-40DE-82E0-CD9AD72D9EA8}" srcOrd="0" destOrd="0" parTransId="{6135ACEF-3B86-4E2F-95A8-B2220B022826}" sibTransId="{308AB8D1-C327-4D0E-8B60-F023E86E8AF3}"/>
    <dgm:cxn modelId="{FB73A6B0-947E-43B1-8394-05827AAF8D5E}" type="presOf" srcId="{D94E4153-8251-4464-8253-F92459D4269B}" destId="{DCE9E310-AA3C-4407-94BC-AE3E289C06C0}" srcOrd="0" destOrd="0" presId="urn:microsoft.com/office/officeart/2005/8/layout/vList5"/>
    <dgm:cxn modelId="{D0B2E22B-FBCB-4E1B-9833-2F4BB68D1F73}" type="presOf" srcId="{AC22ED52-5E26-40DE-82E0-CD9AD72D9EA8}" destId="{FB7F7CD4-ABB2-4A21-926E-D76B7131C0B3}" srcOrd="0" destOrd="0" presId="urn:microsoft.com/office/officeart/2005/8/layout/vList5"/>
    <dgm:cxn modelId="{3E7355F6-7D69-490B-9E38-43485216C27C}" type="presParOf" srcId="{DCE9E310-AA3C-4407-94BC-AE3E289C06C0}" destId="{851481DA-CCA1-49FE-B276-CBCDB753C234}" srcOrd="0" destOrd="0" presId="urn:microsoft.com/office/officeart/2005/8/layout/vList5"/>
    <dgm:cxn modelId="{791A7CEE-49DB-4A0A-8454-B24EC2A124F6}" type="presParOf" srcId="{851481DA-CCA1-49FE-B276-CBCDB753C234}" destId="{FB7F7CD4-ABB2-4A21-926E-D76B7131C0B3}" srcOrd="0" destOrd="0" presId="urn:microsoft.com/office/officeart/2005/8/layout/vList5"/>
    <dgm:cxn modelId="{0E1C1C54-C81D-4EE1-8877-7C72280DA0D7}" type="presParOf" srcId="{851481DA-CCA1-49FE-B276-CBCDB753C234}" destId="{1B4110E8-4FBE-4F3F-BF3E-8B164D9C19B1}"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0F64D0F-0586-4DF2-8738-8D338E65E79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769B5A31-72D3-4B70-99AA-E4DC55B2B4FC}">
      <dgm:prSet phldrT="[Текст]">
        <dgm:style>
          <a:lnRef idx="0">
            <a:schemeClr val="accent6"/>
          </a:lnRef>
          <a:fillRef idx="3">
            <a:schemeClr val="accent6"/>
          </a:fillRef>
          <a:effectRef idx="3">
            <a:schemeClr val="accent6"/>
          </a:effectRef>
          <a:fontRef idx="minor">
            <a:schemeClr val="lt1"/>
          </a:fontRef>
        </dgm:style>
      </dgm:prSet>
      <dgm:spPr/>
      <dgm:t>
        <a:bodyPr/>
        <a:lstStyle/>
        <a:p>
          <a:r>
            <a:rPr lang="ru-RU" dirty="0" smtClean="0"/>
            <a:t>В</a:t>
          </a:r>
          <a:endParaRPr lang="ru-RU" dirty="0"/>
        </a:p>
      </dgm:t>
    </dgm:pt>
    <dgm:pt modelId="{A689270E-B337-4462-AA4E-F06F8637C9A6}" type="parTrans" cxnId="{38730847-4985-43B9-A314-CB4A06BE8751}">
      <dgm:prSet/>
      <dgm:spPr/>
      <dgm:t>
        <a:bodyPr/>
        <a:lstStyle/>
        <a:p>
          <a:endParaRPr lang="ru-RU"/>
        </a:p>
      </dgm:t>
    </dgm:pt>
    <dgm:pt modelId="{A3AEC283-0564-4E26-8854-53FC55598655}" type="sibTrans" cxnId="{38730847-4985-43B9-A314-CB4A06BE8751}">
      <dgm:prSet/>
      <dgm:spPr/>
      <dgm:t>
        <a:bodyPr/>
        <a:lstStyle/>
        <a:p>
          <a:endParaRPr lang="ru-RU"/>
        </a:p>
      </dgm:t>
    </dgm:pt>
    <dgm:pt modelId="{24D19669-86F7-4C13-81A8-759116BCCACA}">
      <dgm:prSet phldrT="[Текст]" custT="1">
        <dgm:style>
          <a:lnRef idx="1">
            <a:schemeClr val="accent1"/>
          </a:lnRef>
          <a:fillRef idx="3">
            <a:schemeClr val="accent1"/>
          </a:fillRef>
          <a:effectRef idx="2">
            <a:schemeClr val="accent1"/>
          </a:effectRef>
          <a:fontRef idx="minor">
            <a:schemeClr val="lt1"/>
          </a:fontRef>
        </dgm:style>
      </dgm:prSet>
      <dgm:spPr/>
      <dgm:t>
        <a:bodyPr/>
        <a:lstStyle/>
        <a:p>
          <a:r>
            <a:rPr lang="ru-RU" sz="2000" dirty="0" smtClean="0">
              <a:solidFill>
                <a:schemeClr val="bg1"/>
              </a:solidFill>
            </a:rPr>
            <a:t>Глаза</a:t>
          </a:r>
          <a:endParaRPr lang="ru-RU" sz="2000" dirty="0">
            <a:solidFill>
              <a:schemeClr val="bg1"/>
            </a:solidFill>
          </a:endParaRPr>
        </a:p>
      </dgm:t>
    </dgm:pt>
    <dgm:pt modelId="{041AFF9F-982E-45CF-84F6-0FE6B04DF6EE}" type="parTrans" cxnId="{C8945085-18C3-4800-A2AA-0F452AFE238C}">
      <dgm:prSet/>
      <dgm:spPr/>
      <dgm:t>
        <a:bodyPr/>
        <a:lstStyle/>
        <a:p>
          <a:endParaRPr lang="ru-RU"/>
        </a:p>
      </dgm:t>
    </dgm:pt>
    <dgm:pt modelId="{109B9EA2-DBD9-4964-95C2-4E935F33E899}" type="sibTrans" cxnId="{C8945085-18C3-4800-A2AA-0F452AFE238C}">
      <dgm:prSet/>
      <dgm:spPr/>
      <dgm:t>
        <a:bodyPr/>
        <a:lstStyle/>
        <a:p>
          <a:endParaRPr lang="ru-RU"/>
        </a:p>
      </dgm:t>
    </dgm:pt>
    <dgm:pt modelId="{BCE732CD-AC8E-43E5-BC3B-D8CA2BBE55D1}" type="pres">
      <dgm:prSet presAssocID="{A0F64D0F-0586-4DF2-8738-8D338E65E79E}" presName="Name0" presStyleCnt="0">
        <dgm:presLayoutVars>
          <dgm:dir/>
          <dgm:animLvl val="lvl"/>
          <dgm:resizeHandles val="exact"/>
        </dgm:presLayoutVars>
      </dgm:prSet>
      <dgm:spPr/>
      <dgm:t>
        <a:bodyPr/>
        <a:lstStyle/>
        <a:p>
          <a:endParaRPr lang="ru-RU"/>
        </a:p>
      </dgm:t>
    </dgm:pt>
    <dgm:pt modelId="{33DDC020-2C71-4F97-B506-C1F3943C87A5}" type="pres">
      <dgm:prSet presAssocID="{769B5A31-72D3-4B70-99AA-E4DC55B2B4FC}" presName="linNode" presStyleCnt="0"/>
      <dgm:spPr/>
    </dgm:pt>
    <dgm:pt modelId="{EBF3AB4F-5806-496B-8112-BECBFAAB968B}" type="pres">
      <dgm:prSet presAssocID="{769B5A31-72D3-4B70-99AA-E4DC55B2B4FC}" presName="parentText" presStyleLbl="node1" presStyleIdx="0" presStyleCnt="1">
        <dgm:presLayoutVars>
          <dgm:chMax val="1"/>
          <dgm:bulletEnabled val="1"/>
        </dgm:presLayoutVars>
      </dgm:prSet>
      <dgm:spPr/>
      <dgm:t>
        <a:bodyPr/>
        <a:lstStyle/>
        <a:p>
          <a:endParaRPr lang="ru-RU"/>
        </a:p>
      </dgm:t>
    </dgm:pt>
    <dgm:pt modelId="{0CA9CB20-B3C6-4594-BD76-10C5E2E254FF}" type="pres">
      <dgm:prSet presAssocID="{769B5A31-72D3-4B70-99AA-E4DC55B2B4FC}" presName="descendantText" presStyleLbl="alignAccFollowNode1" presStyleIdx="0" presStyleCnt="1">
        <dgm:presLayoutVars>
          <dgm:bulletEnabled val="1"/>
        </dgm:presLayoutVars>
      </dgm:prSet>
      <dgm:spPr/>
      <dgm:t>
        <a:bodyPr/>
        <a:lstStyle/>
        <a:p>
          <a:endParaRPr lang="ru-RU"/>
        </a:p>
      </dgm:t>
    </dgm:pt>
  </dgm:ptLst>
  <dgm:cxnLst>
    <dgm:cxn modelId="{872320F1-426C-4BDE-8620-6DE13D6250FF}" type="presOf" srcId="{24D19669-86F7-4C13-81A8-759116BCCACA}" destId="{0CA9CB20-B3C6-4594-BD76-10C5E2E254FF}" srcOrd="0" destOrd="0" presId="urn:microsoft.com/office/officeart/2005/8/layout/vList5"/>
    <dgm:cxn modelId="{4705EFB6-152A-4692-821D-CDAB84B42425}" type="presOf" srcId="{A0F64D0F-0586-4DF2-8738-8D338E65E79E}" destId="{BCE732CD-AC8E-43E5-BC3B-D8CA2BBE55D1}" srcOrd="0" destOrd="0" presId="urn:microsoft.com/office/officeart/2005/8/layout/vList5"/>
    <dgm:cxn modelId="{38730847-4985-43B9-A314-CB4A06BE8751}" srcId="{A0F64D0F-0586-4DF2-8738-8D338E65E79E}" destId="{769B5A31-72D3-4B70-99AA-E4DC55B2B4FC}" srcOrd="0" destOrd="0" parTransId="{A689270E-B337-4462-AA4E-F06F8637C9A6}" sibTransId="{A3AEC283-0564-4E26-8854-53FC55598655}"/>
    <dgm:cxn modelId="{C8945085-18C3-4800-A2AA-0F452AFE238C}" srcId="{769B5A31-72D3-4B70-99AA-E4DC55B2B4FC}" destId="{24D19669-86F7-4C13-81A8-759116BCCACA}" srcOrd="0" destOrd="0" parTransId="{041AFF9F-982E-45CF-84F6-0FE6B04DF6EE}" sibTransId="{109B9EA2-DBD9-4964-95C2-4E935F33E899}"/>
    <dgm:cxn modelId="{C3474B19-6BBE-4FA0-ADCF-4144937E6261}" type="presOf" srcId="{769B5A31-72D3-4B70-99AA-E4DC55B2B4FC}" destId="{EBF3AB4F-5806-496B-8112-BECBFAAB968B}" srcOrd="0" destOrd="0" presId="urn:microsoft.com/office/officeart/2005/8/layout/vList5"/>
    <dgm:cxn modelId="{F3C50908-059F-45DE-952B-3E8113361935}" type="presParOf" srcId="{BCE732CD-AC8E-43E5-BC3B-D8CA2BBE55D1}" destId="{33DDC020-2C71-4F97-B506-C1F3943C87A5}" srcOrd="0" destOrd="0" presId="urn:microsoft.com/office/officeart/2005/8/layout/vList5"/>
    <dgm:cxn modelId="{26A095A7-9DE9-4476-91DA-1B0E39A247CF}" type="presParOf" srcId="{33DDC020-2C71-4F97-B506-C1F3943C87A5}" destId="{EBF3AB4F-5806-496B-8112-BECBFAAB968B}" srcOrd="0" destOrd="0" presId="urn:microsoft.com/office/officeart/2005/8/layout/vList5"/>
    <dgm:cxn modelId="{139055B2-F66F-4EA7-AE7E-2E57A0F7DFA9}" type="presParOf" srcId="{33DDC020-2C71-4F97-B506-C1F3943C87A5}" destId="{0CA9CB20-B3C6-4594-BD76-10C5E2E254FF}" srcOrd="1"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A05F16-C4E3-4F03-BEBA-6D6AD3A22D5B}">
      <dsp:nvSpPr>
        <dsp:cNvPr id="0" name=""/>
        <dsp:cNvSpPr/>
      </dsp:nvSpPr>
      <dsp:spPr>
        <a:xfrm>
          <a:off x="30054" y="0"/>
          <a:ext cx="1458970" cy="4752528"/>
        </a:xfrm>
        <a:prstGeom prst="roundRect">
          <a:avLst>
            <a:gd name="adj" fmla="val 1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t>Разминка</a:t>
          </a:r>
          <a:endParaRPr lang="ru-RU" sz="1600" kern="1200" dirty="0"/>
        </a:p>
      </dsp:txBody>
      <dsp:txXfrm>
        <a:off x="30054" y="0"/>
        <a:ext cx="1458970" cy="1425758"/>
      </dsp:txXfrm>
    </dsp:sp>
    <dsp:sp modelId="{BA4A491A-314A-46A1-B5FD-D960CA221113}">
      <dsp:nvSpPr>
        <dsp:cNvPr id="0" name=""/>
        <dsp:cNvSpPr/>
      </dsp:nvSpPr>
      <dsp:spPr>
        <a:xfrm>
          <a:off x="150054" y="1426657"/>
          <a:ext cx="1167176" cy="549801"/>
        </a:xfrm>
        <a:prstGeom prst="roundRect">
          <a:avLst>
            <a:gd name="adj" fmla="val 1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73660" tIns="55245" rIns="73660" bIns="55245" numCol="1" spcCol="1270" anchor="ctr" anchorCtr="0">
          <a:noAutofit/>
        </a:bodyPr>
        <a:lstStyle/>
        <a:p>
          <a:pPr lvl="0" algn="ctr" defTabSz="1289050">
            <a:lnSpc>
              <a:spcPct val="90000"/>
            </a:lnSpc>
            <a:spcBef>
              <a:spcPct val="0"/>
            </a:spcBef>
            <a:spcAft>
              <a:spcPct val="35000"/>
            </a:spcAft>
          </a:pPr>
          <a:r>
            <a:rPr lang="ru-RU" sz="2900" kern="1200" dirty="0" smtClean="0"/>
            <a:t>1</a:t>
          </a:r>
          <a:endParaRPr lang="ru-RU" sz="2900" kern="1200" dirty="0"/>
        </a:p>
      </dsp:txBody>
      <dsp:txXfrm>
        <a:off x="166157" y="1442760"/>
        <a:ext cx="1134970" cy="517595"/>
      </dsp:txXfrm>
    </dsp:sp>
    <dsp:sp modelId="{1FD21BF1-610B-4C6B-B9A9-475676F2DAC3}">
      <dsp:nvSpPr>
        <dsp:cNvPr id="0" name=""/>
        <dsp:cNvSpPr/>
      </dsp:nvSpPr>
      <dsp:spPr>
        <a:xfrm>
          <a:off x="150054" y="2061043"/>
          <a:ext cx="1167176" cy="549801"/>
        </a:xfrm>
        <a:prstGeom prst="roundRect">
          <a:avLst>
            <a:gd name="adj" fmla="val 10000"/>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73660" tIns="55245" rIns="73660" bIns="55245" numCol="1" spcCol="1270" anchor="ctr" anchorCtr="0">
          <a:noAutofit/>
        </a:bodyPr>
        <a:lstStyle/>
        <a:p>
          <a:pPr lvl="0" algn="ctr" defTabSz="1289050">
            <a:lnSpc>
              <a:spcPct val="90000"/>
            </a:lnSpc>
            <a:spcBef>
              <a:spcPct val="0"/>
            </a:spcBef>
            <a:spcAft>
              <a:spcPct val="35000"/>
            </a:spcAft>
          </a:pPr>
          <a:r>
            <a:rPr lang="ru-RU" sz="2900" kern="1200" dirty="0" smtClean="0"/>
            <a:t>2</a:t>
          </a:r>
        </a:p>
      </dsp:txBody>
      <dsp:txXfrm>
        <a:off x="166157" y="2077146"/>
        <a:ext cx="1134970" cy="517595"/>
      </dsp:txXfrm>
    </dsp:sp>
    <dsp:sp modelId="{2E1A29A0-A435-4500-922C-57E75FFD4D75}">
      <dsp:nvSpPr>
        <dsp:cNvPr id="0" name=""/>
        <dsp:cNvSpPr/>
      </dsp:nvSpPr>
      <dsp:spPr>
        <a:xfrm>
          <a:off x="150054" y="2695429"/>
          <a:ext cx="1167176" cy="549801"/>
        </a:xfrm>
        <a:prstGeom prst="roundRect">
          <a:avLst>
            <a:gd name="adj" fmla="val 10000"/>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w="9525" cap="flat" cmpd="sng" algn="ctr">
          <a:solidFill>
            <a:schemeClr val="accent4">
              <a:shade val="95000"/>
              <a:satMod val="105000"/>
            </a:schemeClr>
          </a:solidFill>
          <a:prstDash val="solid"/>
        </a:ln>
        <a:effectLst>
          <a:outerShdw blurRad="40000" dist="23000" dir="5400000" rotWithShape="0">
            <a:srgbClr val="000000">
              <a:alpha val="35000"/>
            </a:srgbClr>
          </a:outerShdw>
        </a:effectLst>
      </dsp:spPr>
      <dsp:style>
        <a:lnRef idx="1">
          <a:schemeClr val="accent4"/>
        </a:lnRef>
        <a:fillRef idx="3">
          <a:schemeClr val="accent4"/>
        </a:fillRef>
        <a:effectRef idx="2">
          <a:schemeClr val="accent4"/>
        </a:effectRef>
        <a:fontRef idx="minor">
          <a:schemeClr val="lt1"/>
        </a:fontRef>
      </dsp:style>
      <dsp:txBody>
        <a:bodyPr spcFirstLastPara="0" vert="horz" wrap="square" lIns="73660" tIns="55245" rIns="73660" bIns="55245" numCol="1" spcCol="1270" anchor="ctr" anchorCtr="0">
          <a:noAutofit/>
        </a:bodyPr>
        <a:lstStyle/>
        <a:p>
          <a:pPr lvl="0" algn="ctr" defTabSz="1289050">
            <a:lnSpc>
              <a:spcPct val="90000"/>
            </a:lnSpc>
            <a:spcBef>
              <a:spcPct val="0"/>
            </a:spcBef>
            <a:spcAft>
              <a:spcPct val="35000"/>
            </a:spcAft>
          </a:pPr>
          <a:r>
            <a:rPr lang="ru-RU" sz="2900" kern="1200" dirty="0" smtClean="0"/>
            <a:t>3</a:t>
          </a:r>
        </a:p>
      </dsp:txBody>
      <dsp:txXfrm>
        <a:off x="166157" y="2711532"/>
        <a:ext cx="1134970" cy="517595"/>
      </dsp:txXfrm>
    </dsp:sp>
    <dsp:sp modelId="{3886D24F-BDA9-4509-BDCB-FBBA84389A45}">
      <dsp:nvSpPr>
        <dsp:cNvPr id="0" name=""/>
        <dsp:cNvSpPr/>
      </dsp:nvSpPr>
      <dsp:spPr>
        <a:xfrm>
          <a:off x="150054" y="3329815"/>
          <a:ext cx="1167176" cy="549801"/>
        </a:xfrm>
        <a:prstGeom prst="roundRect">
          <a:avLst>
            <a:gd name="adj" fmla="val 10000"/>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w="9525" cap="flat" cmpd="sng" algn="ctr">
          <a:solidFill>
            <a:schemeClr val="accent6">
              <a:shade val="95000"/>
              <a:satMod val="105000"/>
            </a:schemeClr>
          </a:solidFill>
          <a:prstDash val="solid"/>
        </a:ln>
        <a:effectLst>
          <a:outerShdw blurRad="40000" dist="23000" dir="5400000" rotWithShape="0">
            <a:srgbClr val="000000">
              <a:alpha val="35000"/>
            </a:srgbClr>
          </a:outerShdw>
        </a:effectLst>
      </dsp:spPr>
      <dsp:style>
        <a:lnRef idx="1">
          <a:schemeClr val="accent6"/>
        </a:lnRef>
        <a:fillRef idx="3">
          <a:schemeClr val="accent6"/>
        </a:fillRef>
        <a:effectRef idx="2">
          <a:schemeClr val="accent6"/>
        </a:effectRef>
        <a:fontRef idx="minor">
          <a:schemeClr val="lt1"/>
        </a:fontRef>
      </dsp:style>
      <dsp:txBody>
        <a:bodyPr spcFirstLastPara="0" vert="horz" wrap="square" lIns="73660" tIns="55245" rIns="73660" bIns="55245" numCol="1" spcCol="1270" anchor="ctr" anchorCtr="0">
          <a:noAutofit/>
        </a:bodyPr>
        <a:lstStyle/>
        <a:p>
          <a:pPr lvl="0" algn="ctr" defTabSz="1289050">
            <a:lnSpc>
              <a:spcPct val="90000"/>
            </a:lnSpc>
            <a:spcBef>
              <a:spcPct val="0"/>
            </a:spcBef>
            <a:spcAft>
              <a:spcPct val="35000"/>
            </a:spcAft>
          </a:pPr>
          <a:r>
            <a:rPr lang="ru-RU" sz="2900" kern="1200" dirty="0" smtClean="0"/>
            <a:t>4</a:t>
          </a:r>
        </a:p>
      </dsp:txBody>
      <dsp:txXfrm>
        <a:off x="166157" y="3345918"/>
        <a:ext cx="1134970" cy="517595"/>
      </dsp:txXfrm>
    </dsp:sp>
    <dsp:sp modelId="{E016ECB5-B16B-4F17-BF23-3F75D9C9188E}">
      <dsp:nvSpPr>
        <dsp:cNvPr id="0" name=""/>
        <dsp:cNvSpPr/>
      </dsp:nvSpPr>
      <dsp:spPr>
        <a:xfrm>
          <a:off x="150054" y="3964201"/>
          <a:ext cx="1167176" cy="549801"/>
        </a:xfrm>
        <a:prstGeom prst="roundRect">
          <a:avLst>
            <a:gd name="adj" fmla="val 10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73660" tIns="55245" rIns="73660" bIns="55245" numCol="1" spcCol="1270" anchor="ctr" anchorCtr="0">
          <a:noAutofit/>
        </a:bodyPr>
        <a:lstStyle/>
        <a:p>
          <a:pPr lvl="0" algn="ctr" defTabSz="1289050">
            <a:lnSpc>
              <a:spcPct val="90000"/>
            </a:lnSpc>
            <a:spcBef>
              <a:spcPct val="0"/>
            </a:spcBef>
            <a:spcAft>
              <a:spcPct val="35000"/>
            </a:spcAft>
          </a:pPr>
          <a:r>
            <a:rPr lang="ru-RU" sz="2900" kern="1200" dirty="0" smtClean="0"/>
            <a:t>5</a:t>
          </a:r>
        </a:p>
      </dsp:txBody>
      <dsp:txXfrm>
        <a:off x="166157" y="3980304"/>
        <a:ext cx="1134970" cy="517595"/>
      </dsp:txXfrm>
    </dsp:sp>
    <dsp:sp modelId="{A213D10F-6D5C-4AB6-A567-8A7AD8206BCE}">
      <dsp:nvSpPr>
        <dsp:cNvPr id="0" name=""/>
        <dsp:cNvSpPr/>
      </dsp:nvSpPr>
      <dsp:spPr>
        <a:xfrm>
          <a:off x="1572551" y="0"/>
          <a:ext cx="1458970" cy="4752528"/>
        </a:xfrm>
        <a:prstGeom prst="roundRect">
          <a:avLst>
            <a:gd name="adj" fmla="val 1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t>Здоровый</a:t>
          </a:r>
          <a:r>
            <a:rPr lang="ru-RU" sz="1600" kern="1200" baseline="0" dirty="0" smtClean="0"/>
            <a:t> образ жизни</a:t>
          </a:r>
          <a:endParaRPr lang="ru-RU" sz="1600" kern="1200" dirty="0"/>
        </a:p>
      </dsp:txBody>
      <dsp:txXfrm>
        <a:off x="1572551" y="0"/>
        <a:ext cx="1458970" cy="1425758"/>
      </dsp:txXfrm>
    </dsp:sp>
    <dsp:sp modelId="{2FE9A751-15F1-439B-9A9A-ADB3D594C03E}">
      <dsp:nvSpPr>
        <dsp:cNvPr id="0" name=""/>
        <dsp:cNvSpPr/>
      </dsp:nvSpPr>
      <dsp:spPr>
        <a:xfrm>
          <a:off x="1718448" y="1426657"/>
          <a:ext cx="1167176" cy="549801"/>
        </a:xfrm>
        <a:prstGeom prst="roundRect">
          <a:avLst>
            <a:gd name="adj" fmla="val 1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73660" tIns="55245" rIns="73660" bIns="55245" numCol="1" spcCol="1270" anchor="ctr" anchorCtr="0">
          <a:noAutofit/>
        </a:bodyPr>
        <a:lstStyle/>
        <a:p>
          <a:pPr lvl="0" algn="ctr" defTabSz="1289050">
            <a:lnSpc>
              <a:spcPct val="90000"/>
            </a:lnSpc>
            <a:spcBef>
              <a:spcPct val="0"/>
            </a:spcBef>
            <a:spcAft>
              <a:spcPct val="35000"/>
            </a:spcAft>
          </a:pPr>
          <a:r>
            <a:rPr lang="ru-RU" sz="2900" kern="1200" dirty="0" smtClean="0"/>
            <a:t>1</a:t>
          </a:r>
          <a:endParaRPr lang="ru-RU" sz="2900" kern="1200" dirty="0"/>
        </a:p>
      </dsp:txBody>
      <dsp:txXfrm>
        <a:off x="1734551" y="1442760"/>
        <a:ext cx="1134970" cy="517595"/>
      </dsp:txXfrm>
    </dsp:sp>
    <dsp:sp modelId="{30A86AC2-81C1-4C2D-8214-6CEA6E2EDA0A}">
      <dsp:nvSpPr>
        <dsp:cNvPr id="0" name=""/>
        <dsp:cNvSpPr/>
      </dsp:nvSpPr>
      <dsp:spPr>
        <a:xfrm>
          <a:off x="1718448" y="2061043"/>
          <a:ext cx="1167176" cy="549801"/>
        </a:xfrm>
        <a:prstGeom prst="roundRect">
          <a:avLst>
            <a:gd name="adj" fmla="val 10000"/>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73660" tIns="55245" rIns="73660" bIns="55245" numCol="1" spcCol="1270" anchor="ctr" anchorCtr="0">
          <a:noAutofit/>
        </a:bodyPr>
        <a:lstStyle/>
        <a:p>
          <a:pPr lvl="0" algn="ctr" defTabSz="1289050">
            <a:lnSpc>
              <a:spcPct val="90000"/>
            </a:lnSpc>
            <a:spcBef>
              <a:spcPct val="0"/>
            </a:spcBef>
            <a:spcAft>
              <a:spcPct val="35000"/>
            </a:spcAft>
          </a:pPr>
          <a:r>
            <a:rPr lang="ru-RU" sz="2900" kern="1200" dirty="0" smtClean="0"/>
            <a:t>2</a:t>
          </a:r>
          <a:endParaRPr lang="ru-RU" sz="2900" kern="1200" dirty="0"/>
        </a:p>
      </dsp:txBody>
      <dsp:txXfrm>
        <a:off x="1734551" y="2077146"/>
        <a:ext cx="1134970" cy="517595"/>
      </dsp:txXfrm>
    </dsp:sp>
    <dsp:sp modelId="{B29F3E49-1CB2-4E43-89CB-B5D5BD64CE7C}">
      <dsp:nvSpPr>
        <dsp:cNvPr id="0" name=""/>
        <dsp:cNvSpPr/>
      </dsp:nvSpPr>
      <dsp:spPr>
        <a:xfrm>
          <a:off x="1718448" y="2695429"/>
          <a:ext cx="1167176" cy="549801"/>
        </a:xfrm>
        <a:prstGeom prst="roundRect">
          <a:avLst>
            <a:gd name="adj" fmla="val 10000"/>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w="9525" cap="flat" cmpd="sng" algn="ctr">
          <a:solidFill>
            <a:schemeClr val="accent4">
              <a:shade val="95000"/>
              <a:satMod val="105000"/>
            </a:schemeClr>
          </a:solidFill>
          <a:prstDash val="solid"/>
        </a:ln>
        <a:effectLst>
          <a:outerShdw blurRad="40000" dist="23000" dir="5400000" rotWithShape="0">
            <a:srgbClr val="000000">
              <a:alpha val="35000"/>
            </a:srgbClr>
          </a:outerShdw>
        </a:effectLst>
      </dsp:spPr>
      <dsp:style>
        <a:lnRef idx="1">
          <a:schemeClr val="accent4"/>
        </a:lnRef>
        <a:fillRef idx="3">
          <a:schemeClr val="accent4"/>
        </a:fillRef>
        <a:effectRef idx="2">
          <a:schemeClr val="accent4"/>
        </a:effectRef>
        <a:fontRef idx="minor">
          <a:schemeClr val="lt1"/>
        </a:fontRef>
      </dsp:style>
      <dsp:txBody>
        <a:bodyPr spcFirstLastPara="0" vert="horz" wrap="square" lIns="73660" tIns="55245" rIns="73660" bIns="55245" numCol="1" spcCol="1270" anchor="ctr" anchorCtr="0">
          <a:noAutofit/>
        </a:bodyPr>
        <a:lstStyle/>
        <a:p>
          <a:pPr lvl="0" algn="ctr" defTabSz="1289050">
            <a:lnSpc>
              <a:spcPct val="90000"/>
            </a:lnSpc>
            <a:spcBef>
              <a:spcPct val="0"/>
            </a:spcBef>
            <a:spcAft>
              <a:spcPct val="35000"/>
            </a:spcAft>
          </a:pPr>
          <a:r>
            <a:rPr lang="ru-RU" sz="2900" kern="1200" dirty="0" smtClean="0"/>
            <a:t>3</a:t>
          </a:r>
          <a:endParaRPr lang="ru-RU" sz="2900" kern="1200" dirty="0"/>
        </a:p>
      </dsp:txBody>
      <dsp:txXfrm>
        <a:off x="1734551" y="2711532"/>
        <a:ext cx="1134970" cy="517595"/>
      </dsp:txXfrm>
    </dsp:sp>
    <dsp:sp modelId="{63E003F0-0037-4136-80E2-4D079B2DFEDC}">
      <dsp:nvSpPr>
        <dsp:cNvPr id="0" name=""/>
        <dsp:cNvSpPr/>
      </dsp:nvSpPr>
      <dsp:spPr>
        <a:xfrm>
          <a:off x="1718448" y="3329815"/>
          <a:ext cx="1167176" cy="549801"/>
        </a:xfrm>
        <a:prstGeom prst="roundRect">
          <a:avLst>
            <a:gd name="adj" fmla="val 10000"/>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w="9525" cap="flat" cmpd="sng" algn="ctr">
          <a:solidFill>
            <a:schemeClr val="accent6">
              <a:shade val="95000"/>
              <a:satMod val="105000"/>
            </a:schemeClr>
          </a:solidFill>
          <a:prstDash val="solid"/>
        </a:ln>
        <a:effectLst>
          <a:outerShdw blurRad="40000" dist="23000" dir="5400000" rotWithShape="0">
            <a:srgbClr val="000000">
              <a:alpha val="35000"/>
            </a:srgbClr>
          </a:outerShdw>
        </a:effectLst>
      </dsp:spPr>
      <dsp:style>
        <a:lnRef idx="1">
          <a:schemeClr val="accent6"/>
        </a:lnRef>
        <a:fillRef idx="3">
          <a:schemeClr val="accent6"/>
        </a:fillRef>
        <a:effectRef idx="2">
          <a:schemeClr val="accent6"/>
        </a:effectRef>
        <a:fontRef idx="minor">
          <a:schemeClr val="lt1"/>
        </a:fontRef>
      </dsp:style>
      <dsp:txBody>
        <a:bodyPr spcFirstLastPara="0" vert="horz" wrap="square" lIns="73660" tIns="55245" rIns="73660" bIns="55245" numCol="1" spcCol="1270" anchor="ctr" anchorCtr="0">
          <a:noAutofit/>
        </a:bodyPr>
        <a:lstStyle/>
        <a:p>
          <a:pPr lvl="0" algn="ctr" defTabSz="1289050">
            <a:lnSpc>
              <a:spcPct val="90000"/>
            </a:lnSpc>
            <a:spcBef>
              <a:spcPct val="0"/>
            </a:spcBef>
            <a:spcAft>
              <a:spcPct val="35000"/>
            </a:spcAft>
          </a:pPr>
          <a:r>
            <a:rPr lang="ru-RU" sz="2900" kern="1200" dirty="0" smtClean="0"/>
            <a:t>4</a:t>
          </a:r>
          <a:endParaRPr lang="ru-RU" sz="2900" kern="1200" dirty="0"/>
        </a:p>
      </dsp:txBody>
      <dsp:txXfrm>
        <a:off x="1734551" y="3345918"/>
        <a:ext cx="1134970" cy="517595"/>
      </dsp:txXfrm>
    </dsp:sp>
    <dsp:sp modelId="{83EF9F20-EE2F-43FC-B94D-068C9210C05E}">
      <dsp:nvSpPr>
        <dsp:cNvPr id="0" name=""/>
        <dsp:cNvSpPr/>
      </dsp:nvSpPr>
      <dsp:spPr>
        <a:xfrm>
          <a:off x="1718448" y="3964201"/>
          <a:ext cx="1167176" cy="549801"/>
        </a:xfrm>
        <a:prstGeom prst="roundRect">
          <a:avLst>
            <a:gd name="adj" fmla="val 10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73660" tIns="55245" rIns="73660" bIns="55245" numCol="1" spcCol="1270" anchor="ctr" anchorCtr="0">
          <a:noAutofit/>
        </a:bodyPr>
        <a:lstStyle/>
        <a:p>
          <a:pPr lvl="0" algn="ctr" defTabSz="1289050">
            <a:lnSpc>
              <a:spcPct val="90000"/>
            </a:lnSpc>
            <a:spcBef>
              <a:spcPct val="0"/>
            </a:spcBef>
            <a:spcAft>
              <a:spcPct val="35000"/>
            </a:spcAft>
          </a:pPr>
          <a:r>
            <a:rPr lang="ru-RU" sz="2900" kern="1200" dirty="0" smtClean="0"/>
            <a:t>5</a:t>
          </a:r>
          <a:endParaRPr lang="ru-RU" sz="2900" kern="1200" dirty="0"/>
        </a:p>
      </dsp:txBody>
      <dsp:txXfrm>
        <a:off x="1734551" y="3980304"/>
        <a:ext cx="1134970" cy="517595"/>
      </dsp:txXfrm>
    </dsp:sp>
    <dsp:sp modelId="{8FE1A018-ABF2-47E6-BE63-551156E988AE}">
      <dsp:nvSpPr>
        <dsp:cNvPr id="0" name=""/>
        <dsp:cNvSpPr/>
      </dsp:nvSpPr>
      <dsp:spPr>
        <a:xfrm>
          <a:off x="3140944" y="0"/>
          <a:ext cx="1458970" cy="4752528"/>
        </a:xfrm>
        <a:prstGeom prst="roundRect">
          <a:avLst>
            <a:gd name="adj" fmla="val 1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t>Существование человека в природе</a:t>
          </a:r>
          <a:endParaRPr lang="ru-RU" sz="1600" kern="1200" dirty="0"/>
        </a:p>
      </dsp:txBody>
      <dsp:txXfrm>
        <a:off x="3140944" y="0"/>
        <a:ext cx="1458970" cy="1425758"/>
      </dsp:txXfrm>
    </dsp:sp>
    <dsp:sp modelId="{42E0B24E-80B6-4FAC-A5C7-61F26732C390}">
      <dsp:nvSpPr>
        <dsp:cNvPr id="0" name=""/>
        <dsp:cNvSpPr/>
      </dsp:nvSpPr>
      <dsp:spPr>
        <a:xfrm>
          <a:off x="3286841" y="1426657"/>
          <a:ext cx="1167176" cy="549801"/>
        </a:xfrm>
        <a:prstGeom prst="roundRect">
          <a:avLst>
            <a:gd name="adj" fmla="val 1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73660" tIns="55245" rIns="73660" bIns="55245" numCol="1" spcCol="1270" anchor="ctr" anchorCtr="0">
          <a:noAutofit/>
        </a:bodyPr>
        <a:lstStyle/>
        <a:p>
          <a:pPr lvl="0" algn="ctr" defTabSz="1289050">
            <a:lnSpc>
              <a:spcPct val="90000"/>
            </a:lnSpc>
            <a:spcBef>
              <a:spcPct val="0"/>
            </a:spcBef>
            <a:spcAft>
              <a:spcPct val="35000"/>
            </a:spcAft>
          </a:pPr>
          <a:r>
            <a:rPr lang="ru-RU" sz="2900" kern="1200" dirty="0" smtClean="0"/>
            <a:t>1</a:t>
          </a:r>
          <a:endParaRPr lang="ru-RU" sz="2900" kern="1200" dirty="0"/>
        </a:p>
      </dsp:txBody>
      <dsp:txXfrm>
        <a:off x="3302944" y="1442760"/>
        <a:ext cx="1134970" cy="517595"/>
      </dsp:txXfrm>
    </dsp:sp>
    <dsp:sp modelId="{B5BD42CF-7EAC-429C-8A39-BC723A32C551}">
      <dsp:nvSpPr>
        <dsp:cNvPr id="0" name=""/>
        <dsp:cNvSpPr/>
      </dsp:nvSpPr>
      <dsp:spPr>
        <a:xfrm>
          <a:off x="3286841" y="2061043"/>
          <a:ext cx="1167176" cy="549801"/>
        </a:xfrm>
        <a:prstGeom prst="roundRect">
          <a:avLst>
            <a:gd name="adj" fmla="val 10000"/>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73660" tIns="55245" rIns="73660" bIns="55245" numCol="1" spcCol="1270" anchor="ctr" anchorCtr="0">
          <a:noAutofit/>
        </a:bodyPr>
        <a:lstStyle/>
        <a:p>
          <a:pPr lvl="0" algn="ctr" defTabSz="1289050">
            <a:lnSpc>
              <a:spcPct val="90000"/>
            </a:lnSpc>
            <a:spcBef>
              <a:spcPct val="0"/>
            </a:spcBef>
            <a:spcAft>
              <a:spcPct val="35000"/>
            </a:spcAft>
          </a:pPr>
          <a:r>
            <a:rPr lang="ru-RU" sz="2900" kern="1200" dirty="0" smtClean="0"/>
            <a:t>2</a:t>
          </a:r>
          <a:endParaRPr lang="ru-RU" sz="2900" kern="1200" dirty="0"/>
        </a:p>
      </dsp:txBody>
      <dsp:txXfrm>
        <a:off x="3302944" y="2077146"/>
        <a:ext cx="1134970" cy="517595"/>
      </dsp:txXfrm>
    </dsp:sp>
    <dsp:sp modelId="{775E4273-5592-479B-B700-EBF23D6BD62C}">
      <dsp:nvSpPr>
        <dsp:cNvPr id="0" name=""/>
        <dsp:cNvSpPr/>
      </dsp:nvSpPr>
      <dsp:spPr>
        <a:xfrm>
          <a:off x="3286841" y="2695429"/>
          <a:ext cx="1167176" cy="549801"/>
        </a:xfrm>
        <a:prstGeom prst="roundRect">
          <a:avLst>
            <a:gd name="adj" fmla="val 10000"/>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w="9525" cap="flat" cmpd="sng" algn="ctr">
          <a:solidFill>
            <a:schemeClr val="accent4">
              <a:shade val="95000"/>
              <a:satMod val="105000"/>
            </a:schemeClr>
          </a:solidFill>
          <a:prstDash val="solid"/>
        </a:ln>
        <a:effectLst>
          <a:outerShdw blurRad="40000" dist="23000" dir="5400000" rotWithShape="0">
            <a:srgbClr val="000000">
              <a:alpha val="35000"/>
            </a:srgbClr>
          </a:outerShdw>
        </a:effectLst>
      </dsp:spPr>
      <dsp:style>
        <a:lnRef idx="1">
          <a:schemeClr val="accent4"/>
        </a:lnRef>
        <a:fillRef idx="3">
          <a:schemeClr val="accent4"/>
        </a:fillRef>
        <a:effectRef idx="2">
          <a:schemeClr val="accent4"/>
        </a:effectRef>
        <a:fontRef idx="minor">
          <a:schemeClr val="lt1"/>
        </a:fontRef>
      </dsp:style>
      <dsp:txBody>
        <a:bodyPr spcFirstLastPara="0" vert="horz" wrap="square" lIns="73660" tIns="55245" rIns="73660" bIns="55245" numCol="1" spcCol="1270" anchor="ctr" anchorCtr="0">
          <a:noAutofit/>
        </a:bodyPr>
        <a:lstStyle/>
        <a:p>
          <a:pPr lvl="0" algn="ctr" defTabSz="1289050">
            <a:lnSpc>
              <a:spcPct val="90000"/>
            </a:lnSpc>
            <a:spcBef>
              <a:spcPct val="0"/>
            </a:spcBef>
            <a:spcAft>
              <a:spcPct val="35000"/>
            </a:spcAft>
          </a:pPr>
          <a:r>
            <a:rPr lang="ru-RU" sz="2900" kern="1200" dirty="0" smtClean="0"/>
            <a:t>3</a:t>
          </a:r>
          <a:endParaRPr lang="ru-RU" sz="2900" kern="1200" dirty="0"/>
        </a:p>
      </dsp:txBody>
      <dsp:txXfrm>
        <a:off x="3302944" y="2711532"/>
        <a:ext cx="1134970" cy="517595"/>
      </dsp:txXfrm>
    </dsp:sp>
    <dsp:sp modelId="{4C1F01B0-E582-4191-B021-F784055B91B5}">
      <dsp:nvSpPr>
        <dsp:cNvPr id="0" name=""/>
        <dsp:cNvSpPr/>
      </dsp:nvSpPr>
      <dsp:spPr>
        <a:xfrm>
          <a:off x="3286841" y="3329815"/>
          <a:ext cx="1167176" cy="549801"/>
        </a:xfrm>
        <a:prstGeom prst="roundRect">
          <a:avLst>
            <a:gd name="adj" fmla="val 10000"/>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w="9525" cap="flat" cmpd="sng" algn="ctr">
          <a:solidFill>
            <a:schemeClr val="accent6">
              <a:shade val="95000"/>
              <a:satMod val="105000"/>
            </a:schemeClr>
          </a:solidFill>
          <a:prstDash val="solid"/>
        </a:ln>
        <a:effectLst>
          <a:outerShdw blurRad="40000" dist="23000" dir="5400000" rotWithShape="0">
            <a:srgbClr val="000000">
              <a:alpha val="35000"/>
            </a:srgbClr>
          </a:outerShdw>
        </a:effectLst>
      </dsp:spPr>
      <dsp:style>
        <a:lnRef idx="1">
          <a:schemeClr val="accent6"/>
        </a:lnRef>
        <a:fillRef idx="3">
          <a:schemeClr val="accent6"/>
        </a:fillRef>
        <a:effectRef idx="2">
          <a:schemeClr val="accent6"/>
        </a:effectRef>
        <a:fontRef idx="minor">
          <a:schemeClr val="lt1"/>
        </a:fontRef>
      </dsp:style>
      <dsp:txBody>
        <a:bodyPr spcFirstLastPara="0" vert="horz" wrap="square" lIns="73660" tIns="55245" rIns="73660" bIns="55245" numCol="1" spcCol="1270" anchor="ctr" anchorCtr="0">
          <a:noAutofit/>
        </a:bodyPr>
        <a:lstStyle/>
        <a:p>
          <a:pPr lvl="0" algn="ctr" defTabSz="1289050">
            <a:lnSpc>
              <a:spcPct val="90000"/>
            </a:lnSpc>
            <a:spcBef>
              <a:spcPct val="0"/>
            </a:spcBef>
            <a:spcAft>
              <a:spcPct val="35000"/>
            </a:spcAft>
          </a:pPr>
          <a:r>
            <a:rPr lang="ru-RU" sz="2900" kern="1200" dirty="0" smtClean="0"/>
            <a:t>4</a:t>
          </a:r>
          <a:endParaRPr lang="ru-RU" sz="2900" kern="1200" dirty="0"/>
        </a:p>
      </dsp:txBody>
      <dsp:txXfrm>
        <a:off x="3302944" y="3345918"/>
        <a:ext cx="1134970" cy="517595"/>
      </dsp:txXfrm>
    </dsp:sp>
    <dsp:sp modelId="{CBE3835D-E9C7-454D-BA8F-1D6818220B15}">
      <dsp:nvSpPr>
        <dsp:cNvPr id="0" name=""/>
        <dsp:cNvSpPr/>
      </dsp:nvSpPr>
      <dsp:spPr>
        <a:xfrm>
          <a:off x="3286841" y="3964201"/>
          <a:ext cx="1167176" cy="549801"/>
        </a:xfrm>
        <a:prstGeom prst="roundRect">
          <a:avLst>
            <a:gd name="adj" fmla="val 10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73660" tIns="55245" rIns="73660" bIns="55245" numCol="1" spcCol="1270" anchor="ctr" anchorCtr="0">
          <a:noAutofit/>
        </a:bodyPr>
        <a:lstStyle/>
        <a:p>
          <a:pPr lvl="0" algn="ctr" defTabSz="1289050">
            <a:lnSpc>
              <a:spcPct val="90000"/>
            </a:lnSpc>
            <a:spcBef>
              <a:spcPct val="0"/>
            </a:spcBef>
            <a:spcAft>
              <a:spcPct val="35000"/>
            </a:spcAft>
          </a:pPr>
          <a:r>
            <a:rPr lang="ru-RU" sz="2900" kern="1200" dirty="0" smtClean="0"/>
            <a:t>5</a:t>
          </a:r>
          <a:endParaRPr lang="ru-RU" sz="2900" kern="1200" dirty="0"/>
        </a:p>
      </dsp:txBody>
      <dsp:txXfrm>
        <a:off x="3302944" y="3980304"/>
        <a:ext cx="1134970" cy="517595"/>
      </dsp:txXfrm>
    </dsp:sp>
    <dsp:sp modelId="{068AFE8A-9234-4E67-B650-09407BDD10B3}">
      <dsp:nvSpPr>
        <dsp:cNvPr id="0" name=""/>
        <dsp:cNvSpPr/>
      </dsp:nvSpPr>
      <dsp:spPr>
        <a:xfrm>
          <a:off x="4709338" y="0"/>
          <a:ext cx="1458970" cy="4752528"/>
        </a:xfrm>
        <a:prstGeom prst="roundRect">
          <a:avLst>
            <a:gd name="adj" fmla="val 1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t>Правила безопасного поведения</a:t>
          </a:r>
          <a:endParaRPr lang="ru-RU" sz="1600" kern="1200" dirty="0"/>
        </a:p>
      </dsp:txBody>
      <dsp:txXfrm>
        <a:off x="4709338" y="0"/>
        <a:ext cx="1458970" cy="1425758"/>
      </dsp:txXfrm>
    </dsp:sp>
    <dsp:sp modelId="{31A3B0B7-ECE1-4EB8-AB7F-AF62760BB250}">
      <dsp:nvSpPr>
        <dsp:cNvPr id="0" name=""/>
        <dsp:cNvSpPr/>
      </dsp:nvSpPr>
      <dsp:spPr>
        <a:xfrm>
          <a:off x="4855235" y="1426657"/>
          <a:ext cx="1167176" cy="549801"/>
        </a:xfrm>
        <a:prstGeom prst="roundRect">
          <a:avLst>
            <a:gd name="adj" fmla="val 1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73660" tIns="55245" rIns="73660" bIns="55245" numCol="1" spcCol="1270" anchor="ctr" anchorCtr="0">
          <a:noAutofit/>
        </a:bodyPr>
        <a:lstStyle/>
        <a:p>
          <a:pPr lvl="0" algn="ctr" defTabSz="1289050">
            <a:lnSpc>
              <a:spcPct val="90000"/>
            </a:lnSpc>
            <a:spcBef>
              <a:spcPct val="0"/>
            </a:spcBef>
            <a:spcAft>
              <a:spcPct val="35000"/>
            </a:spcAft>
          </a:pPr>
          <a:r>
            <a:rPr lang="ru-RU" sz="2900" kern="1200" dirty="0" smtClean="0"/>
            <a:t>1</a:t>
          </a:r>
          <a:endParaRPr lang="ru-RU" sz="2900" kern="1200" dirty="0"/>
        </a:p>
      </dsp:txBody>
      <dsp:txXfrm>
        <a:off x="4871338" y="1442760"/>
        <a:ext cx="1134970" cy="517595"/>
      </dsp:txXfrm>
    </dsp:sp>
    <dsp:sp modelId="{D0CEBC37-1969-4A1B-89BA-7091CD9C710F}">
      <dsp:nvSpPr>
        <dsp:cNvPr id="0" name=""/>
        <dsp:cNvSpPr/>
      </dsp:nvSpPr>
      <dsp:spPr>
        <a:xfrm>
          <a:off x="4855235" y="2061043"/>
          <a:ext cx="1167176" cy="549801"/>
        </a:xfrm>
        <a:prstGeom prst="roundRect">
          <a:avLst>
            <a:gd name="adj" fmla="val 10000"/>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73660" tIns="55245" rIns="73660" bIns="55245" numCol="1" spcCol="1270" anchor="ctr" anchorCtr="0">
          <a:noAutofit/>
        </a:bodyPr>
        <a:lstStyle/>
        <a:p>
          <a:pPr lvl="0" algn="ctr" defTabSz="1289050">
            <a:lnSpc>
              <a:spcPct val="90000"/>
            </a:lnSpc>
            <a:spcBef>
              <a:spcPct val="0"/>
            </a:spcBef>
            <a:spcAft>
              <a:spcPct val="35000"/>
            </a:spcAft>
          </a:pPr>
          <a:r>
            <a:rPr lang="ru-RU" sz="2900" kern="1200" dirty="0" smtClean="0"/>
            <a:t>2</a:t>
          </a:r>
          <a:endParaRPr lang="ru-RU" sz="2900" kern="1200" dirty="0"/>
        </a:p>
      </dsp:txBody>
      <dsp:txXfrm>
        <a:off x="4871338" y="2077146"/>
        <a:ext cx="1134970" cy="517595"/>
      </dsp:txXfrm>
    </dsp:sp>
    <dsp:sp modelId="{1FBCDE98-3E2B-41C4-A705-0E1866A7E3AE}">
      <dsp:nvSpPr>
        <dsp:cNvPr id="0" name=""/>
        <dsp:cNvSpPr/>
      </dsp:nvSpPr>
      <dsp:spPr>
        <a:xfrm>
          <a:off x="4855235" y="2695429"/>
          <a:ext cx="1167176" cy="549801"/>
        </a:xfrm>
        <a:prstGeom prst="roundRect">
          <a:avLst>
            <a:gd name="adj" fmla="val 10000"/>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w="9525" cap="flat" cmpd="sng" algn="ctr">
          <a:solidFill>
            <a:schemeClr val="accent4">
              <a:shade val="95000"/>
              <a:satMod val="105000"/>
            </a:schemeClr>
          </a:solidFill>
          <a:prstDash val="solid"/>
        </a:ln>
        <a:effectLst>
          <a:outerShdw blurRad="40000" dist="23000" dir="5400000" rotWithShape="0">
            <a:srgbClr val="000000">
              <a:alpha val="35000"/>
            </a:srgbClr>
          </a:outerShdw>
        </a:effectLst>
      </dsp:spPr>
      <dsp:style>
        <a:lnRef idx="1">
          <a:schemeClr val="accent4"/>
        </a:lnRef>
        <a:fillRef idx="3">
          <a:schemeClr val="accent4"/>
        </a:fillRef>
        <a:effectRef idx="2">
          <a:schemeClr val="accent4"/>
        </a:effectRef>
        <a:fontRef idx="minor">
          <a:schemeClr val="lt1"/>
        </a:fontRef>
      </dsp:style>
      <dsp:txBody>
        <a:bodyPr spcFirstLastPara="0" vert="horz" wrap="square" lIns="73660" tIns="55245" rIns="73660" bIns="55245" numCol="1" spcCol="1270" anchor="ctr" anchorCtr="0">
          <a:noAutofit/>
        </a:bodyPr>
        <a:lstStyle/>
        <a:p>
          <a:pPr lvl="0" algn="ctr" defTabSz="1289050">
            <a:lnSpc>
              <a:spcPct val="90000"/>
            </a:lnSpc>
            <a:spcBef>
              <a:spcPct val="0"/>
            </a:spcBef>
            <a:spcAft>
              <a:spcPct val="35000"/>
            </a:spcAft>
          </a:pPr>
          <a:r>
            <a:rPr lang="ru-RU" sz="2900" kern="1200" dirty="0" smtClean="0"/>
            <a:t>3</a:t>
          </a:r>
          <a:endParaRPr lang="ru-RU" sz="2900" kern="1200" dirty="0"/>
        </a:p>
      </dsp:txBody>
      <dsp:txXfrm>
        <a:off x="4871338" y="2711532"/>
        <a:ext cx="1134970" cy="517595"/>
      </dsp:txXfrm>
    </dsp:sp>
    <dsp:sp modelId="{0045EE06-3BE7-466F-844F-1536AF1E1C35}">
      <dsp:nvSpPr>
        <dsp:cNvPr id="0" name=""/>
        <dsp:cNvSpPr/>
      </dsp:nvSpPr>
      <dsp:spPr>
        <a:xfrm>
          <a:off x="4855235" y="3329815"/>
          <a:ext cx="1167176" cy="549801"/>
        </a:xfrm>
        <a:prstGeom prst="roundRect">
          <a:avLst>
            <a:gd name="adj" fmla="val 10000"/>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w="9525" cap="flat" cmpd="sng" algn="ctr">
          <a:solidFill>
            <a:schemeClr val="accent6">
              <a:shade val="95000"/>
              <a:satMod val="105000"/>
            </a:schemeClr>
          </a:solidFill>
          <a:prstDash val="solid"/>
        </a:ln>
        <a:effectLst>
          <a:outerShdw blurRad="40000" dist="23000" dir="5400000" rotWithShape="0">
            <a:srgbClr val="000000">
              <a:alpha val="35000"/>
            </a:srgbClr>
          </a:outerShdw>
        </a:effectLst>
      </dsp:spPr>
      <dsp:style>
        <a:lnRef idx="1">
          <a:schemeClr val="accent6"/>
        </a:lnRef>
        <a:fillRef idx="3">
          <a:schemeClr val="accent6"/>
        </a:fillRef>
        <a:effectRef idx="2">
          <a:schemeClr val="accent6"/>
        </a:effectRef>
        <a:fontRef idx="minor">
          <a:schemeClr val="lt1"/>
        </a:fontRef>
      </dsp:style>
      <dsp:txBody>
        <a:bodyPr spcFirstLastPara="0" vert="horz" wrap="square" lIns="73660" tIns="55245" rIns="73660" bIns="55245" numCol="1" spcCol="1270" anchor="ctr" anchorCtr="0">
          <a:noAutofit/>
        </a:bodyPr>
        <a:lstStyle/>
        <a:p>
          <a:pPr lvl="0" algn="ctr" defTabSz="1289050">
            <a:lnSpc>
              <a:spcPct val="90000"/>
            </a:lnSpc>
            <a:spcBef>
              <a:spcPct val="0"/>
            </a:spcBef>
            <a:spcAft>
              <a:spcPct val="35000"/>
            </a:spcAft>
          </a:pPr>
          <a:r>
            <a:rPr lang="ru-RU" sz="2900" kern="1200" dirty="0" smtClean="0"/>
            <a:t>4</a:t>
          </a:r>
          <a:endParaRPr lang="ru-RU" sz="2900" kern="1200" dirty="0"/>
        </a:p>
      </dsp:txBody>
      <dsp:txXfrm>
        <a:off x="4871338" y="3345918"/>
        <a:ext cx="1134970" cy="517595"/>
      </dsp:txXfrm>
    </dsp:sp>
    <dsp:sp modelId="{ED729020-D352-473C-87E1-69750717656A}">
      <dsp:nvSpPr>
        <dsp:cNvPr id="0" name=""/>
        <dsp:cNvSpPr/>
      </dsp:nvSpPr>
      <dsp:spPr>
        <a:xfrm>
          <a:off x="4855235" y="3964201"/>
          <a:ext cx="1167176" cy="549801"/>
        </a:xfrm>
        <a:prstGeom prst="roundRect">
          <a:avLst>
            <a:gd name="adj" fmla="val 10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73660" tIns="55245" rIns="73660" bIns="55245" numCol="1" spcCol="1270" anchor="ctr" anchorCtr="0">
          <a:noAutofit/>
        </a:bodyPr>
        <a:lstStyle/>
        <a:p>
          <a:pPr lvl="0" algn="ctr" defTabSz="1289050">
            <a:lnSpc>
              <a:spcPct val="90000"/>
            </a:lnSpc>
            <a:spcBef>
              <a:spcPct val="0"/>
            </a:spcBef>
            <a:spcAft>
              <a:spcPct val="35000"/>
            </a:spcAft>
          </a:pPr>
          <a:r>
            <a:rPr lang="ru-RU" sz="2900" kern="1200" dirty="0" smtClean="0"/>
            <a:t>5</a:t>
          </a:r>
          <a:endParaRPr lang="ru-RU" sz="2900" kern="1200" dirty="0"/>
        </a:p>
      </dsp:txBody>
      <dsp:txXfrm>
        <a:off x="4871338" y="3980304"/>
        <a:ext cx="1134970" cy="517595"/>
      </dsp:txXfrm>
    </dsp:sp>
    <dsp:sp modelId="{DED6EBDD-8B3C-472D-A34F-87A104226093}">
      <dsp:nvSpPr>
        <dsp:cNvPr id="0" name=""/>
        <dsp:cNvSpPr/>
      </dsp:nvSpPr>
      <dsp:spPr>
        <a:xfrm>
          <a:off x="6277731" y="0"/>
          <a:ext cx="1458970" cy="4752528"/>
        </a:xfrm>
        <a:prstGeom prst="roundRect">
          <a:avLst>
            <a:gd name="adj" fmla="val 1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t>Занимательная история</a:t>
          </a:r>
          <a:endParaRPr lang="ru-RU" sz="1600" kern="1200" dirty="0"/>
        </a:p>
      </dsp:txBody>
      <dsp:txXfrm>
        <a:off x="6277731" y="0"/>
        <a:ext cx="1458970" cy="1425758"/>
      </dsp:txXfrm>
    </dsp:sp>
    <dsp:sp modelId="{220667AB-61B7-4EEA-A098-5DA963B6505D}">
      <dsp:nvSpPr>
        <dsp:cNvPr id="0" name=""/>
        <dsp:cNvSpPr/>
      </dsp:nvSpPr>
      <dsp:spPr>
        <a:xfrm>
          <a:off x="6423628" y="1426657"/>
          <a:ext cx="1167176" cy="549801"/>
        </a:xfrm>
        <a:prstGeom prst="roundRect">
          <a:avLst>
            <a:gd name="adj" fmla="val 1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73660" tIns="55245" rIns="73660" bIns="55245" numCol="1" spcCol="1270" anchor="ctr" anchorCtr="0">
          <a:noAutofit/>
        </a:bodyPr>
        <a:lstStyle/>
        <a:p>
          <a:pPr lvl="0" algn="ctr" defTabSz="1289050">
            <a:lnSpc>
              <a:spcPct val="90000"/>
            </a:lnSpc>
            <a:spcBef>
              <a:spcPct val="0"/>
            </a:spcBef>
            <a:spcAft>
              <a:spcPct val="35000"/>
            </a:spcAft>
          </a:pPr>
          <a:r>
            <a:rPr lang="ru-RU" sz="2900" kern="1200" dirty="0" smtClean="0"/>
            <a:t>1</a:t>
          </a:r>
          <a:endParaRPr lang="ru-RU" sz="2900" kern="1200" dirty="0"/>
        </a:p>
      </dsp:txBody>
      <dsp:txXfrm>
        <a:off x="6439731" y="1442760"/>
        <a:ext cx="1134970" cy="517595"/>
      </dsp:txXfrm>
    </dsp:sp>
    <dsp:sp modelId="{521CDC63-729A-4036-8208-77978A2E6B43}">
      <dsp:nvSpPr>
        <dsp:cNvPr id="0" name=""/>
        <dsp:cNvSpPr/>
      </dsp:nvSpPr>
      <dsp:spPr>
        <a:xfrm>
          <a:off x="6423628" y="2061043"/>
          <a:ext cx="1167176" cy="549801"/>
        </a:xfrm>
        <a:prstGeom prst="roundRect">
          <a:avLst>
            <a:gd name="adj" fmla="val 10000"/>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73660" tIns="55245" rIns="73660" bIns="55245" numCol="1" spcCol="1270" anchor="ctr" anchorCtr="0">
          <a:noAutofit/>
        </a:bodyPr>
        <a:lstStyle/>
        <a:p>
          <a:pPr lvl="0" algn="ctr" defTabSz="1289050">
            <a:lnSpc>
              <a:spcPct val="90000"/>
            </a:lnSpc>
            <a:spcBef>
              <a:spcPct val="0"/>
            </a:spcBef>
            <a:spcAft>
              <a:spcPct val="35000"/>
            </a:spcAft>
          </a:pPr>
          <a:r>
            <a:rPr lang="ru-RU" sz="2900" kern="1200" dirty="0" smtClean="0"/>
            <a:t>2</a:t>
          </a:r>
          <a:endParaRPr lang="ru-RU" sz="2900" kern="1200" dirty="0"/>
        </a:p>
      </dsp:txBody>
      <dsp:txXfrm>
        <a:off x="6439731" y="2077146"/>
        <a:ext cx="1134970" cy="517595"/>
      </dsp:txXfrm>
    </dsp:sp>
    <dsp:sp modelId="{F744FA81-A249-4475-9DE2-9CD98D77CA51}">
      <dsp:nvSpPr>
        <dsp:cNvPr id="0" name=""/>
        <dsp:cNvSpPr/>
      </dsp:nvSpPr>
      <dsp:spPr>
        <a:xfrm>
          <a:off x="6423628" y="2695429"/>
          <a:ext cx="1167176" cy="549801"/>
        </a:xfrm>
        <a:prstGeom prst="roundRect">
          <a:avLst>
            <a:gd name="adj" fmla="val 10000"/>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w="9525" cap="flat" cmpd="sng" algn="ctr">
          <a:solidFill>
            <a:schemeClr val="accent4">
              <a:shade val="95000"/>
              <a:satMod val="105000"/>
            </a:schemeClr>
          </a:solidFill>
          <a:prstDash val="solid"/>
        </a:ln>
        <a:effectLst>
          <a:outerShdw blurRad="40000" dist="23000" dir="5400000" rotWithShape="0">
            <a:srgbClr val="000000">
              <a:alpha val="35000"/>
            </a:srgbClr>
          </a:outerShdw>
        </a:effectLst>
      </dsp:spPr>
      <dsp:style>
        <a:lnRef idx="1">
          <a:schemeClr val="accent4"/>
        </a:lnRef>
        <a:fillRef idx="3">
          <a:schemeClr val="accent4"/>
        </a:fillRef>
        <a:effectRef idx="2">
          <a:schemeClr val="accent4"/>
        </a:effectRef>
        <a:fontRef idx="minor">
          <a:schemeClr val="lt1"/>
        </a:fontRef>
      </dsp:style>
      <dsp:txBody>
        <a:bodyPr spcFirstLastPara="0" vert="horz" wrap="square" lIns="73660" tIns="55245" rIns="73660" bIns="55245" numCol="1" spcCol="1270" anchor="ctr" anchorCtr="0">
          <a:noAutofit/>
        </a:bodyPr>
        <a:lstStyle/>
        <a:p>
          <a:pPr lvl="0" algn="ctr" defTabSz="1289050">
            <a:lnSpc>
              <a:spcPct val="90000"/>
            </a:lnSpc>
            <a:spcBef>
              <a:spcPct val="0"/>
            </a:spcBef>
            <a:spcAft>
              <a:spcPct val="35000"/>
            </a:spcAft>
          </a:pPr>
          <a:r>
            <a:rPr lang="ru-RU" sz="2900" kern="1200" dirty="0" smtClean="0"/>
            <a:t>3</a:t>
          </a:r>
          <a:endParaRPr lang="ru-RU" sz="2900" kern="1200" dirty="0"/>
        </a:p>
      </dsp:txBody>
      <dsp:txXfrm>
        <a:off x="6439731" y="2711532"/>
        <a:ext cx="1134970" cy="517595"/>
      </dsp:txXfrm>
    </dsp:sp>
    <dsp:sp modelId="{59F3A549-B1A0-419E-A76A-D6BD6F8B987A}">
      <dsp:nvSpPr>
        <dsp:cNvPr id="0" name=""/>
        <dsp:cNvSpPr/>
      </dsp:nvSpPr>
      <dsp:spPr>
        <a:xfrm>
          <a:off x="6423628" y="3329815"/>
          <a:ext cx="1167176" cy="549801"/>
        </a:xfrm>
        <a:prstGeom prst="roundRect">
          <a:avLst>
            <a:gd name="adj" fmla="val 10000"/>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w="9525" cap="flat" cmpd="sng" algn="ctr">
          <a:solidFill>
            <a:schemeClr val="accent6">
              <a:shade val="95000"/>
              <a:satMod val="105000"/>
            </a:schemeClr>
          </a:solidFill>
          <a:prstDash val="solid"/>
        </a:ln>
        <a:effectLst>
          <a:outerShdw blurRad="40000" dist="23000" dir="5400000" rotWithShape="0">
            <a:srgbClr val="000000">
              <a:alpha val="35000"/>
            </a:srgbClr>
          </a:outerShdw>
        </a:effectLst>
      </dsp:spPr>
      <dsp:style>
        <a:lnRef idx="1">
          <a:schemeClr val="accent6"/>
        </a:lnRef>
        <a:fillRef idx="3">
          <a:schemeClr val="accent6"/>
        </a:fillRef>
        <a:effectRef idx="2">
          <a:schemeClr val="accent6"/>
        </a:effectRef>
        <a:fontRef idx="minor">
          <a:schemeClr val="lt1"/>
        </a:fontRef>
      </dsp:style>
      <dsp:txBody>
        <a:bodyPr spcFirstLastPara="0" vert="horz" wrap="square" lIns="73660" tIns="55245" rIns="73660" bIns="55245" numCol="1" spcCol="1270" anchor="ctr" anchorCtr="0">
          <a:noAutofit/>
        </a:bodyPr>
        <a:lstStyle/>
        <a:p>
          <a:pPr lvl="0" algn="ctr" defTabSz="1289050">
            <a:lnSpc>
              <a:spcPct val="90000"/>
            </a:lnSpc>
            <a:spcBef>
              <a:spcPct val="0"/>
            </a:spcBef>
            <a:spcAft>
              <a:spcPct val="35000"/>
            </a:spcAft>
          </a:pPr>
          <a:r>
            <a:rPr lang="ru-RU" sz="2900" kern="1200" dirty="0" smtClean="0"/>
            <a:t>4</a:t>
          </a:r>
          <a:endParaRPr lang="ru-RU" sz="2900" kern="1200" dirty="0"/>
        </a:p>
      </dsp:txBody>
      <dsp:txXfrm>
        <a:off x="6439731" y="3345918"/>
        <a:ext cx="1134970" cy="517595"/>
      </dsp:txXfrm>
    </dsp:sp>
    <dsp:sp modelId="{C8540523-CB34-4873-94D8-D96139DF9E6C}">
      <dsp:nvSpPr>
        <dsp:cNvPr id="0" name=""/>
        <dsp:cNvSpPr/>
      </dsp:nvSpPr>
      <dsp:spPr>
        <a:xfrm>
          <a:off x="6423628" y="3964201"/>
          <a:ext cx="1167176" cy="549801"/>
        </a:xfrm>
        <a:prstGeom prst="roundRect">
          <a:avLst>
            <a:gd name="adj" fmla="val 10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73660" tIns="55245" rIns="73660" bIns="55245" numCol="1" spcCol="1270" anchor="ctr" anchorCtr="0">
          <a:noAutofit/>
        </a:bodyPr>
        <a:lstStyle/>
        <a:p>
          <a:pPr lvl="0" algn="ctr" defTabSz="1289050">
            <a:lnSpc>
              <a:spcPct val="90000"/>
            </a:lnSpc>
            <a:spcBef>
              <a:spcPct val="0"/>
            </a:spcBef>
            <a:spcAft>
              <a:spcPct val="35000"/>
            </a:spcAft>
          </a:pPr>
          <a:r>
            <a:rPr lang="ru-RU" sz="2900" kern="1200" dirty="0" smtClean="0"/>
            <a:t>5</a:t>
          </a:r>
          <a:endParaRPr lang="ru-RU" sz="2900" kern="1200" dirty="0"/>
        </a:p>
      </dsp:txBody>
      <dsp:txXfrm>
        <a:off x="6439731" y="3980304"/>
        <a:ext cx="1134970" cy="51759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BA213C-C602-4AE0-9FC9-5E07C8AABFAB}">
      <dsp:nvSpPr>
        <dsp:cNvPr id="0" name=""/>
        <dsp:cNvSpPr/>
      </dsp:nvSpPr>
      <dsp:spPr>
        <a:xfrm rot="5400000">
          <a:off x="3266173" y="-1334880"/>
          <a:ext cx="517893" cy="3317760"/>
        </a:xfrm>
        <a:prstGeom prst="round2Same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ru-RU" sz="2000" kern="1200" dirty="0" smtClean="0">
              <a:solidFill>
                <a:schemeClr val="bg1"/>
              </a:solidFill>
            </a:rPr>
            <a:t>Кожа</a:t>
          </a:r>
          <a:endParaRPr lang="ru-RU" sz="2000" kern="1200" dirty="0">
            <a:solidFill>
              <a:schemeClr val="bg1"/>
            </a:solidFill>
          </a:endParaRPr>
        </a:p>
      </dsp:txBody>
      <dsp:txXfrm rot="-5400000">
        <a:off x="1866240" y="90334"/>
        <a:ext cx="3292479" cy="467331"/>
      </dsp:txXfrm>
    </dsp:sp>
    <dsp:sp modelId="{C9A879BE-5BA0-41A9-82DA-BF78194C1C79}">
      <dsp:nvSpPr>
        <dsp:cNvPr id="0" name=""/>
        <dsp:cNvSpPr/>
      </dsp:nvSpPr>
      <dsp:spPr>
        <a:xfrm>
          <a:off x="0" y="316"/>
          <a:ext cx="1866240" cy="647367"/>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ru-RU" sz="3200" kern="1200" dirty="0" smtClean="0"/>
            <a:t>С</a:t>
          </a:r>
          <a:endParaRPr lang="ru-RU" sz="3200" kern="1200" dirty="0"/>
        </a:p>
      </dsp:txBody>
      <dsp:txXfrm>
        <a:off x="31602" y="31918"/>
        <a:ext cx="1803036" cy="58416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6F1066-2374-4A5A-A378-81E7C4C63ED5}">
      <dsp:nvSpPr>
        <dsp:cNvPr id="0" name=""/>
        <dsp:cNvSpPr/>
      </dsp:nvSpPr>
      <dsp:spPr>
        <a:xfrm rot="5400000">
          <a:off x="3266173" y="-1334880"/>
          <a:ext cx="517893" cy="3317760"/>
        </a:xfrm>
        <a:prstGeom prst="round2Same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ru-RU" sz="2000" kern="1200" dirty="0" smtClean="0">
              <a:solidFill>
                <a:schemeClr val="bg1"/>
              </a:solidFill>
            </a:rPr>
            <a:t>Язык</a:t>
          </a:r>
          <a:endParaRPr lang="ru-RU" sz="2000" kern="1200" dirty="0">
            <a:solidFill>
              <a:schemeClr val="bg1"/>
            </a:solidFill>
          </a:endParaRPr>
        </a:p>
      </dsp:txBody>
      <dsp:txXfrm rot="-5400000">
        <a:off x="1866240" y="90334"/>
        <a:ext cx="3292479" cy="467331"/>
      </dsp:txXfrm>
    </dsp:sp>
    <dsp:sp modelId="{96EF1173-9CD5-447F-8BA2-EF6A86A6B917}">
      <dsp:nvSpPr>
        <dsp:cNvPr id="0" name=""/>
        <dsp:cNvSpPr/>
      </dsp:nvSpPr>
      <dsp:spPr>
        <a:xfrm>
          <a:off x="0" y="316"/>
          <a:ext cx="1866240" cy="647367"/>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kern="1200" dirty="0" smtClean="0"/>
            <a:t>D</a:t>
          </a:r>
          <a:endParaRPr lang="ru-RU" sz="3200" kern="1200" dirty="0"/>
        </a:p>
      </dsp:txBody>
      <dsp:txXfrm>
        <a:off x="31602" y="31918"/>
        <a:ext cx="1803036" cy="584163"/>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4110E8-4FBE-4F3F-BF3E-8B164D9C19B1}">
      <dsp:nvSpPr>
        <dsp:cNvPr id="0" name=""/>
        <dsp:cNvSpPr/>
      </dsp:nvSpPr>
      <dsp:spPr>
        <a:xfrm rot="5400000">
          <a:off x="3266536" y="-1335028"/>
          <a:ext cx="517951" cy="3318128"/>
        </a:xfrm>
        <a:prstGeom prst="round2Same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ru-RU" sz="2000" kern="1200" dirty="0" smtClean="0">
              <a:solidFill>
                <a:schemeClr val="bg1"/>
              </a:solidFill>
            </a:rPr>
            <a:t>Энергетическое равновесие</a:t>
          </a:r>
          <a:endParaRPr lang="ru-RU" sz="2000" kern="1200" dirty="0">
            <a:solidFill>
              <a:schemeClr val="bg1"/>
            </a:solidFill>
          </a:endParaRPr>
        </a:p>
      </dsp:txBody>
      <dsp:txXfrm rot="-5400000">
        <a:off x="1866448" y="90344"/>
        <a:ext cx="3292844" cy="467383"/>
      </dsp:txXfrm>
    </dsp:sp>
    <dsp:sp modelId="{FB7F7CD4-ABB2-4A21-926E-D76B7131C0B3}">
      <dsp:nvSpPr>
        <dsp:cNvPr id="0" name=""/>
        <dsp:cNvSpPr/>
      </dsp:nvSpPr>
      <dsp:spPr>
        <a:xfrm>
          <a:off x="0" y="0"/>
          <a:ext cx="1866447" cy="647439"/>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ru-RU" sz="3200" kern="1200" dirty="0" smtClean="0"/>
            <a:t>А</a:t>
          </a:r>
          <a:endParaRPr lang="ru-RU" sz="3200" kern="1200" dirty="0"/>
        </a:p>
      </dsp:txBody>
      <dsp:txXfrm>
        <a:off x="31605" y="31605"/>
        <a:ext cx="1803237" cy="584229"/>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A9CB20-B3C6-4594-BD76-10C5E2E254FF}">
      <dsp:nvSpPr>
        <dsp:cNvPr id="0" name=""/>
        <dsp:cNvSpPr/>
      </dsp:nvSpPr>
      <dsp:spPr>
        <a:xfrm rot="5400000">
          <a:off x="3266173" y="-1334880"/>
          <a:ext cx="517893" cy="3317760"/>
        </a:xfrm>
        <a:prstGeom prst="round2Same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ru-RU" sz="2000" kern="1200" dirty="0" smtClean="0">
              <a:solidFill>
                <a:schemeClr val="bg1"/>
              </a:solidFill>
            </a:rPr>
            <a:t>Высокое потребление сахара</a:t>
          </a:r>
          <a:endParaRPr lang="ru-RU" sz="2000" kern="1200" dirty="0">
            <a:solidFill>
              <a:schemeClr val="bg1"/>
            </a:solidFill>
          </a:endParaRPr>
        </a:p>
      </dsp:txBody>
      <dsp:txXfrm rot="-5400000">
        <a:off x="1866240" y="90334"/>
        <a:ext cx="3292479" cy="467331"/>
      </dsp:txXfrm>
    </dsp:sp>
    <dsp:sp modelId="{EBF3AB4F-5806-496B-8112-BECBFAAB968B}">
      <dsp:nvSpPr>
        <dsp:cNvPr id="0" name=""/>
        <dsp:cNvSpPr/>
      </dsp:nvSpPr>
      <dsp:spPr>
        <a:xfrm>
          <a:off x="0" y="316"/>
          <a:ext cx="1866240" cy="647367"/>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ru-RU" sz="3200" kern="1200" dirty="0" smtClean="0"/>
            <a:t>В</a:t>
          </a:r>
          <a:endParaRPr lang="ru-RU" sz="3200" kern="1200" dirty="0"/>
        </a:p>
      </dsp:txBody>
      <dsp:txXfrm>
        <a:off x="31602" y="31918"/>
        <a:ext cx="1803036" cy="584163"/>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BA213C-C602-4AE0-9FC9-5E07C8AABFAB}">
      <dsp:nvSpPr>
        <dsp:cNvPr id="0" name=""/>
        <dsp:cNvSpPr/>
      </dsp:nvSpPr>
      <dsp:spPr>
        <a:xfrm rot="5400000">
          <a:off x="3266173" y="-1334880"/>
          <a:ext cx="517893" cy="3317760"/>
        </a:xfrm>
        <a:prstGeom prst="round2Same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ru-RU" sz="2000" kern="1200" dirty="0" smtClean="0">
              <a:solidFill>
                <a:schemeClr val="bg1"/>
              </a:solidFill>
            </a:rPr>
            <a:t>Сбалансированное питание</a:t>
          </a:r>
          <a:endParaRPr lang="ru-RU" sz="2000" kern="1200" dirty="0">
            <a:solidFill>
              <a:schemeClr val="bg1"/>
            </a:solidFill>
          </a:endParaRPr>
        </a:p>
      </dsp:txBody>
      <dsp:txXfrm rot="-5400000">
        <a:off x="1866240" y="90334"/>
        <a:ext cx="3292479" cy="467331"/>
      </dsp:txXfrm>
    </dsp:sp>
    <dsp:sp modelId="{C9A879BE-5BA0-41A9-82DA-BF78194C1C79}">
      <dsp:nvSpPr>
        <dsp:cNvPr id="0" name=""/>
        <dsp:cNvSpPr/>
      </dsp:nvSpPr>
      <dsp:spPr>
        <a:xfrm>
          <a:off x="0" y="316"/>
          <a:ext cx="1866240" cy="647367"/>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ru-RU" sz="3200" kern="1200" dirty="0" smtClean="0"/>
            <a:t>С</a:t>
          </a:r>
          <a:endParaRPr lang="ru-RU" sz="3200" kern="1200" dirty="0"/>
        </a:p>
      </dsp:txBody>
      <dsp:txXfrm>
        <a:off x="31602" y="31918"/>
        <a:ext cx="1803036" cy="584163"/>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6F1066-2374-4A5A-A378-81E7C4C63ED5}">
      <dsp:nvSpPr>
        <dsp:cNvPr id="0" name=""/>
        <dsp:cNvSpPr/>
      </dsp:nvSpPr>
      <dsp:spPr>
        <a:xfrm rot="5400000">
          <a:off x="3266173" y="-1334880"/>
          <a:ext cx="517893" cy="3317760"/>
        </a:xfrm>
        <a:prstGeom prst="round2Same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ru-RU" sz="2000" kern="1200" dirty="0" smtClean="0">
              <a:solidFill>
                <a:schemeClr val="bg1"/>
              </a:solidFill>
            </a:rPr>
            <a:t>Режим питания</a:t>
          </a:r>
          <a:endParaRPr lang="ru-RU" sz="2000" kern="1200" dirty="0">
            <a:solidFill>
              <a:schemeClr val="bg1"/>
            </a:solidFill>
          </a:endParaRPr>
        </a:p>
      </dsp:txBody>
      <dsp:txXfrm rot="-5400000">
        <a:off x="1866240" y="90334"/>
        <a:ext cx="3292479" cy="467331"/>
      </dsp:txXfrm>
    </dsp:sp>
    <dsp:sp modelId="{96EF1173-9CD5-447F-8BA2-EF6A86A6B917}">
      <dsp:nvSpPr>
        <dsp:cNvPr id="0" name=""/>
        <dsp:cNvSpPr/>
      </dsp:nvSpPr>
      <dsp:spPr>
        <a:xfrm>
          <a:off x="0" y="316"/>
          <a:ext cx="1866240" cy="647367"/>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kern="1200" dirty="0" smtClean="0"/>
            <a:t>D</a:t>
          </a:r>
          <a:endParaRPr lang="ru-RU" sz="3200" kern="1200" dirty="0"/>
        </a:p>
      </dsp:txBody>
      <dsp:txXfrm>
        <a:off x="31602" y="31918"/>
        <a:ext cx="1803036" cy="584163"/>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4110E8-4FBE-4F3F-BF3E-8B164D9C19B1}">
      <dsp:nvSpPr>
        <dsp:cNvPr id="0" name=""/>
        <dsp:cNvSpPr/>
      </dsp:nvSpPr>
      <dsp:spPr>
        <a:xfrm rot="5400000">
          <a:off x="3324086" y="-1407036"/>
          <a:ext cx="402851" cy="3318128"/>
        </a:xfrm>
        <a:prstGeom prst="round2Same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ru-RU" sz="1600" kern="1200" dirty="0" smtClean="0">
              <a:solidFill>
                <a:schemeClr val="bg1"/>
              </a:solidFill>
            </a:rPr>
            <a:t>Грипп</a:t>
          </a:r>
          <a:endParaRPr lang="ru-RU" sz="1600" kern="1200" dirty="0">
            <a:solidFill>
              <a:schemeClr val="bg1"/>
            </a:solidFill>
          </a:endParaRPr>
        </a:p>
      </dsp:txBody>
      <dsp:txXfrm rot="-5400000">
        <a:off x="1866448" y="70268"/>
        <a:ext cx="3298462" cy="363519"/>
      </dsp:txXfrm>
    </dsp:sp>
    <dsp:sp modelId="{FB7F7CD4-ABB2-4A21-926E-D76B7131C0B3}">
      <dsp:nvSpPr>
        <dsp:cNvPr id="0" name=""/>
        <dsp:cNvSpPr/>
      </dsp:nvSpPr>
      <dsp:spPr>
        <a:xfrm>
          <a:off x="0" y="0"/>
          <a:ext cx="1866447" cy="503563"/>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ru-RU" sz="2500" kern="1200" dirty="0" smtClean="0"/>
            <a:t>А</a:t>
          </a:r>
          <a:endParaRPr lang="ru-RU" sz="2500" kern="1200" dirty="0"/>
        </a:p>
      </dsp:txBody>
      <dsp:txXfrm>
        <a:off x="24582" y="24582"/>
        <a:ext cx="1817283" cy="454399"/>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A9CB20-B3C6-4594-BD76-10C5E2E254FF}">
      <dsp:nvSpPr>
        <dsp:cNvPr id="0" name=""/>
        <dsp:cNvSpPr/>
      </dsp:nvSpPr>
      <dsp:spPr>
        <a:xfrm rot="5400000">
          <a:off x="3323716" y="-1406880"/>
          <a:ext cx="402806" cy="3317760"/>
        </a:xfrm>
        <a:prstGeom prst="round2Same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ru-RU" sz="1600" kern="1200" dirty="0" smtClean="0">
              <a:solidFill>
                <a:schemeClr val="bg1"/>
              </a:solidFill>
            </a:rPr>
            <a:t>Инсульт</a:t>
          </a:r>
          <a:endParaRPr lang="ru-RU" sz="1600" kern="1200" dirty="0">
            <a:solidFill>
              <a:schemeClr val="bg1"/>
            </a:solidFill>
          </a:endParaRPr>
        </a:p>
      </dsp:txBody>
      <dsp:txXfrm rot="-5400000">
        <a:off x="1866240" y="70259"/>
        <a:ext cx="3298097" cy="363480"/>
      </dsp:txXfrm>
    </dsp:sp>
    <dsp:sp modelId="{EBF3AB4F-5806-496B-8112-BECBFAAB968B}">
      <dsp:nvSpPr>
        <dsp:cNvPr id="0" name=""/>
        <dsp:cNvSpPr/>
      </dsp:nvSpPr>
      <dsp:spPr>
        <a:xfrm>
          <a:off x="0" y="246"/>
          <a:ext cx="1866240" cy="503507"/>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ru-RU" sz="2500" kern="1200" dirty="0" smtClean="0"/>
            <a:t>В</a:t>
          </a:r>
          <a:endParaRPr lang="ru-RU" sz="2500" kern="1200" dirty="0"/>
        </a:p>
      </dsp:txBody>
      <dsp:txXfrm>
        <a:off x="24579" y="24825"/>
        <a:ext cx="1817082" cy="454349"/>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BA213C-C602-4AE0-9FC9-5E07C8AABFAB}">
      <dsp:nvSpPr>
        <dsp:cNvPr id="0" name=""/>
        <dsp:cNvSpPr/>
      </dsp:nvSpPr>
      <dsp:spPr>
        <a:xfrm rot="5400000">
          <a:off x="3323716" y="-1406880"/>
          <a:ext cx="402806" cy="3317760"/>
        </a:xfrm>
        <a:prstGeom prst="round2Same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ru-RU" sz="1600" kern="1200" dirty="0" smtClean="0">
              <a:solidFill>
                <a:schemeClr val="bg1"/>
              </a:solidFill>
            </a:rPr>
            <a:t>Холера</a:t>
          </a:r>
          <a:endParaRPr lang="ru-RU" sz="1600" kern="1200" dirty="0">
            <a:solidFill>
              <a:schemeClr val="bg1"/>
            </a:solidFill>
          </a:endParaRPr>
        </a:p>
      </dsp:txBody>
      <dsp:txXfrm rot="-5400000">
        <a:off x="1866240" y="70259"/>
        <a:ext cx="3298097" cy="363480"/>
      </dsp:txXfrm>
    </dsp:sp>
    <dsp:sp modelId="{C9A879BE-5BA0-41A9-82DA-BF78194C1C79}">
      <dsp:nvSpPr>
        <dsp:cNvPr id="0" name=""/>
        <dsp:cNvSpPr/>
      </dsp:nvSpPr>
      <dsp:spPr>
        <a:xfrm>
          <a:off x="0" y="246"/>
          <a:ext cx="1866240" cy="503507"/>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ru-RU" sz="2500" kern="1200" dirty="0" smtClean="0"/>
            <a:t>С</a:t>
          </a:r>
          <a:endParaRPr lang="ru-RU" sz="2500" kern="1200" dirty="0"/>
        </a:p>
      </dsp:txBody>
      <dsp:txXfrm>
        <a:off x="24579" y="24825"/>
        <a:ext cx="1817082" cy="454349"/>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6F1066-2374-4A5A-A378-81E7C4C63ED5}">
      <dsp:nvSpPr>
        <dsp:cNvPr id="0" name=""/>
        <dsp:cNvSpPr/>
      </dsp:nvSpPr>
      <dsp:spPr>
        <a:xfrm rot="5400000">
          <a:off x="3323716" y="-1406880"/>
          <a:ext cx="402806" cy="3317760"/>
        </a:xfrm>
        <a:prstGeom prst="round2Same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ru-RU" sz="1600" kern="1200" dirty="0" smtClean="0">
              <a:solidFill>
                <a:schemeClr val="bg1"/>
              </a:solidFill>
            </a:rPr>
            <a:t>Ботулизм</a:t>
          </a:r>
          <a:endParaRPr lang="ru-RU" sz="1600" kern="1200" dirty="0">
            <a:solidFill>
              <a:schemeClr val="bg1"/>
            </a:solidFill>
          </a:endParaRPr>
        </a:p>
      </dsp:txBody>
      <dsp:txXfrm rot="-5400000">
        <a:off x="1866240" y="70259"/>
        <a:ext cx="3298097" cy="363480"/>
      </dsp:txXfrm>
    </dsp:sp>
    <dsp:sp modelId="{96EF1173-9CD5-447F-8BA2-EF6A86A6B917}">
      <dsp:nvSpPr>
        <dsp:cNvPr id="0" name=""/>
        <dsp:cNvSpPr/>
      </dsp:nvSpPr>
      <dsp:spPr>
        <a:xfrm>
          <a:off x="0" y="246"/>
          <a:ext cx="1866240" cy="503507"/>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en-US" sz="2500" kern="1200" dirty="0" smtClean="0"/>
            <a:t>D</a:t>
          </a:r>
          <a:endParaRPr lang="ru-RU" sz="2500" kern="1200" dirty="0"/>
        </a:p>
      </dsp:txBody>
      <dsp:txXfrm>
        <a:off x="24579" y="24825"/>
        <a:ext cx="1817082" cy="4543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4110E8-4FBE-4F3F-BF3E-8B164D9C19B1}">
      <dsp:nvSpPr>
        <dsp:cNvPr id="0" name=""/>
        <dsp:cNvSpPr/>
      </dsp:nvSpPr>
      <dsp:spPr>
        <a:xfrm rot="5400000">
          <a:off x="3061011" y="-1103534"/>
          <a:ext cx="863252" cy="3287188"/>
        </a:xfrm>
        <a:prstGeom prst="round2Same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ru-RU" sz="1800" kern="1200" dirty="0" smtClean="0">
              <a:solidFill>
                <a:schemeClr val="bg1"/>
              </a:solidFill>
            </a:rPr>
            <a:t>Чтобы умело использовать свои возможности</a:t>
          </a:r>
          <a:endParaRPr lang="ru-RU" sz="1800" kern="1200" dirty="0">
            <a:solidFill>
              <a:schemeClr val="bg1"/>
            </a:solidFill>
          </a:endParaRPr>
        </a:p>
      </dsp:txBody>
      <dsp:txXfrm rot="-5400000">
        <a:off x="1849043" y="150574"/>
        <a:ext cx="3245048" cy="778972"/>
      </dsp:txXfrm>
    </dsp:sp>
    <dsp:sp modelId="{FB7F7CD4-ABB2-4A21-926E-D76B7131C0B3}">
      <dsp:nvSpPr>
        <dsp:cNvPr id="0" name=""/>
        <dsp:cNvSpPr/>
      </dsp:nvSpPr>
      <dsp:spPr>
        <a:xfrm>
          <a:off x="0" y="0"/>
          <a:ext cx="1849043" cy="1079065"/>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205740" tIns="102870" rIns="205740" bIns="102870" numCol="1" spcCol="1270" anchor="ctr" anchorCtr="0">
          <a:noAutofit/>
        </a:bodyPr>
        <a:lstStyle/>
        <a:p>
          <a:pPr lvl="0" algn="ctr" defTabSz="2400300">
            <a:lnSpc>
              <a:spcPct val="90000"/>
            </a:lnSpc>
            <a:spcBef>
              <a:spcPct val="0"/>
            </a:spcBef>
            <a:spcAft>
              <a:spcPct val="35000"/>
            </a:spcAft>
          </a:pPr>
          <a:r>
            <a:rPr lang="ru-RU" sz="5400" kern="1200" dirty="0" smtClean="0"/>
            <a:t>А</a:t>
          </a:r>
          <a:endParaRPr lang="ru-RU" sz="5400" kern="1200" dirty="0"/>
        </a:p>
      </dsp:txBody>
      <dsp:txXfrm>
        <a:off x="52676" y="52676"/>
        <a:ext cx="1743691" cy="973713"/>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ED5266-1AC3-41AA-95A8-199021EA6BF4}">
      <dsp:nvSpPr>
        <dsp:cNvPr id="0" name=""/>
        <dsp:cNvSpPr/>
      </dsp:nvSpPr>
      <dsp:spPr>
        <a:xfrm rot="5400000">
          <a:off x="3323716" y="-1406880"/>
          <a:ext cx="402806" cy="3317760"/>
        </a:xfrm>
        <a:prstGeom prst="round2Same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ru-RU" sz="1600" kern="1200" dirty="0" smtClean="0">
              <a:solidFill>
                <a:schemeClr val="bg1"/>
              </a:solidFill>
            </a:rPr>
            <a:t>Ангина</a:t>
          </a:r>
          <a:endParaRPr lang="ru-RU" sz="1600" kern="1200" dirty="0">
            <a:solidFill>
              <a:schemeClr val="bg1"/>
            </a:solidFill>
          </a:endParaRPr>
        </a:p>
      </dsp:txBody>
      <dsp:txXfrm rot="-5400000">
        <a:off x="1866240" y="70259"/>
        <a:ext cx="3298097" cy="363480"/>
      </dsp:txXfrm>
    </dsp:sp>
    <dsp:sp modelId="{7B27932D-7F06-4A00-9C63-F7AC076CDEBF}">
      <dsp:nvSpPr>
        <dsp:cNvPr id="0" name=""/>
        <dsp:cNvSpPr/>
      </dsp:nvSpPr>
      <dsp:spPr>
        <a:xfrm>
          <a:off x="0" y="246"/>
          <a:ext cx="1866240" cy="503507"/>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en-US" sz="2500" kern="1200" dirty="0" smtClean="0"/>
            <a:t>E</a:t>
          </a:r>
          <a:endParaRPr lang="ru-RU" sz="2500" kern="1200" dirty="0"/>
        </a:p>
      </dsp:txBody>
      <dsp:txXfrm>
        <a:off x="24579" y="24825"/>
        <a:ext cx="1817082" cy="454349"/>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4110E8-4FBE-4F3F-BF3E-8B164D9C19B1}">
      <dsp:nvSpPr>
        <dsp:cNvPr id="0" name=""/>
        <dsp:cNvSpPr/>
      </dsp:nvSpPr>
      <dsp:spPr>
        <a:xfrm rot="5400000">
          <a:off x="3266536" y="-1335028"/>
          <a:ext cx="517951" cy="3318128"/>
        </a:xfrm>
        <a:prstGeom prst="round2Same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ru-RU" sz="2400" kern="1200" dirty="0" smtClean="0">
              <a:solidFill>
                <a:schemeClr val="bg1"/>
              </a:solidFill>
            </a:rPr>
            <a:t>Сверху – вниз</a:t>
          </a:r>
          <a:endParaRPr lang="ru-RU" sz="2400" kern="1200" dirty="0">
            <a:solidFill>
              <a:schemeClr val="bg1"/>
            </a:solidFill>
          </a:endParaRPr>
        </a:p>
      </dsp:txBody>
      <dsp:txXfrm rot="-5400000">
        <a:off x="1866448" y="90344"/>
        <a:ext cx="3292844" cy="467383"/>
      </dsp:txXfrm>
    </dsp:sp>
    <dsp:sp modelId="{FB7F7CD4-ABB2-4A21-926E-D76B7131C0B3}">
      <dsp:nvSpPr>
        <dsp:cNvPr id="0" name=""/>
        <dsp:cNvSpPr/>
      </dsp:nvSpPr>
      <dsp:spPr>
        <a:xfrm>
          <a:off x="0" y="0"/>
          <a:ext cx="1866447" cy="647439"/>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ru-RU" sz="3200" kern="1200" dirty="0" smtClean="0"/>
            <a:t>А</a:t>
          </a:r>
          <a:endParaRPr lang="ru-RU" sz="3200" kern="1200" dirty="0"/>
        </a:p>
      </dsp:txBody>
      <dsp:txXfrm>
        <a:off x="31605" y="31605"/>
        <a:ext cx="1803237" cy="584229"/>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A9CB20-B3C6-4594-BD76-10C5E2E254FF}">
      <dsp:nvSpPr>
        <dsp:cNvPr id="0" name=""/>
        <dsp:cNvSpPr/>
      </dsp:nvSpPr>
      <dsp:spPr>
        <a:xfrm rot="5400000">
          <a:off x="3266173" y="-1334880"/>
          <a:ext cx="517893" cy="3317760"/>
        </a:xfrm>
        <a:prstGeom prst="round2Same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ru-RU" sz="2400" kern="1200" dirty="0" smtClean="0">
              <a:solidFill>
                <a:schemeClr val="bg1"/>
              </a:solidFill>
            </a:rPr>
            <a:t>Справа – налево</a:t>
          </a:r>
          <a:endParaRPr lang="ru-RU" sz="2400" kern="1200" dirty="0">
            <a:solidFill>
              <a:schemeClr val="bg1"/>
            </a:solidFill>
          </a:endParaRPr>
        </a:p>
      </dsp:txBody>
      <dsp:txXfrm rot="-5400000">
        <a:off x="1866240" y="90334"/>
        <a:ext cx="3292479" cy="467331"/>
      </dsp:txXfrm>
    </dsp:sp>
    <dsp:sp modelId="{EBF3AB4F-5806-496B-8112-BECBFAAB968B}">
      <dsp:nvSpPr>
        <dsp:cNvPr id="0" name=""/>
        <dsp:cNvSpPr/>
      </dsp:nvSpPr>
      <dsp:spPr>
        <a:xfrm>
          <a:off x="0" y="316"/>
          <a:ext cx="1866240" cy="647367"/>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ru-RU" sz="3200" kern="1200" dirty="0" smtClean="0"/>
            <a:t>В</a:t>
          </a:r>
          <a:endParaRPr lang="ru-RU" sz="3200" kern="1200" dirty="0"/>
        </a:p>
      </dsp:txBody>
      <dsp:txXfrm>
        <a:off x="31602" y="31918"/>
        <a:ext cx="1803036" cy="584163"/>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BA213C-C602-4AE0-9FC9-5E07C8AABFAB}">
      <dsp:nvSpPr>
        <dsp:cNvPr id="0" name=""/>
        <dsp:cNvSpPr/>
      </dsp:nvSpPr>
      <dsp:spPr>
        <a:xfrm rot="5400000">
          <a:off x="3266173" y="-1334880"/>
          <a:ext cx="517893" cy="3317760"/>
        </a:xfrm>
        <a:prstGeom prst="round2Same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ru-RU" sz="2400" kern="1200" dirty="0" smtClean="0">
              <a:solidFill>
                <a:schemeClr val="bg1"/>
              </a:solidFill>
            </a:rPr>
            <a:t>Снизу – вверх</a:t>
          </a:r>
          <a:endParaRPr lang="ru-RU" sz="2400" kern="1200" dirty="0">
            <a:solidFill>
              <a:schemeClr val="bg1"/>
            </a:solidFill>
          </a:endParaRPr>
        </a:p>
      </dsp:txBody>
      <dsp:txXfrm rot="-5400000">
        <a:off x="1866240" y="90334"/>
        <a:ext cx="3292479" cy="467331"/>
      </dsp:txXfrm>
    </dsp:sp>
    <dsp:sp modelId="{C9A879BE-5BA0-41A9-82DA-BF78194C1C79}">
      <dsp:nvSpPr>
        <dsp:cNvPr id="0" name=""/>
        <dsp:cNvSpPr/>
      </dsp:nvSpPr>
      <dsp:spPr>
        <a:xfrm>
          <a:off x="0" y="316"/>
          <a:ext cx="1866240" cy="647367"/>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ru-RU" sz="3200" kern="1200" dirty="0" smtClean="0"/>
            <a:t>С</a:t>
          </a:r>
          <a:endParaRPr lang="ru-RU" sz="3200" kern="1200" dirty="0"/>
        </a:p>
      </dsp:txBody>
      <dsp:txXfrm>
        <a:off x="31602" y="31918"/>
        <a:ext cx="1803036" cy="584163"/>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6F1066-2374-4A5A-A378-81E7C4C63ED5}">
      <dsp:nvSpPr>
        <dsp:cNvPr id="0" name=""/>
        <dsp:cNvSpPr/>
      </dsp:nvSpPr>
      <dsp:spPr>
        <a:xfrm rot="5400000">
          <a:off x="3266173" y="-1334880"/>
          <a:ext cx="517893" cy="3317760"/>
        </a:xfrm>
        <a:prstGeom prst="round2Same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ru-RU" sz="2400" kern="1200" dirty="0" smtClean="0">
              <a:solidFill>
                <a:schemeClr val="bg1"/>
              </a:solidFill>
            </a:rPr>
            <a:t>Безразлично как</a:t>
          </a:r>
          <a:endParaRPr lang="ru-RU" sz="2400" kern="1200" dirty="0">
            <a:solidFill>
              <a:schemeClr val="bg1"/>
            </a:solidFill>
          </a:endParaRPr>
        </a:p>
      </dsp:txBody>
      <dsp:txXfrm rot="-5400000">
        <a:off x="1866240" y="90334"/>
        <a:ext cx="3292479" cy="467331"/>
      </dsp:txXfrm>
    </dsp:sp>
    <dsp:sp modelId="{96EF1173-9CD5-447F-8BA2-EF6A86A6B917}">
      <dsp:nvSpPr>
        <dsp:cNvPr id="0" name=""/>
        <dsp:cNvSpPr/>
      </dsp:nvSpPr>
      <dsp:spPr>
        <a:xfrm>
          <a:off x="0" y="316"/>
          <a:ext cx="1866240" cy="647367"/>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kern="1200" dirty="0" smtClean="0"/>
            <a:t>D</a:t>
          </a:r>
          <a:endParaRPr lang="ru-RU" sz="3200" kern="1200" dirty="0"/>
        </a:p>
      </dsp:txBody>
      <dsp:txXfrm>
        <a:off x="31602" y="31918"/>
        <a:ext cx="1803036" cy="584163"/>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4110E8-4FBE-4F3F-BF3E-8B164D9C19B1}">
      <dsp:nvSpPr>
        <dsp:cNvPr id="0" name=""/>
        <dsp:cNvSpPr/>
      </dsp:nvSpPr>
      <dsp:spPr>
        <a:xfrm rot="5400000">
          <a:off x="3061011" y="-1103534"/>
          <a:ext cx="863252" cy="3287188"/>
        </a:xfrm>
        <a:prstGeom prst="round2Same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ru-RU" sz="1800" kern="1200" dirty="0" smtClean="0">
              <a:solidFill>
                <a:schemeClr val="bg1"/>
              </a:solidFill>
            </a:rPr>
            <a:t>Место среди сухостоя, который можно использовать для костра</a:t>
          </a:r>
          <a:endParaRPr lang="ru-RU" sz="1800" kern="1200" dirty="0">
            <a:solidFill>
              <a:schemeClr val="bg1"/>
            </a:solidFill>
          </a:endParaRPr>
        </a:p>
      </dsp:txBody>
      <dsp:txXfrm rot="-5400000">
        <a:off x="1849043" y="150574"/>
        <a:ext cx="3245048" cy="778972"/>
      </dsp:txXfrm>
    </dsp:sp>
    <dsp:sp modelId="{FB7F7CD4-ABB2-4A21-926E-D76B7131C0B3}">
      <dsp:nvSpPr>
        <dsp:cNvPr id="0" name=""/>
        <dsp:cNvSpPr/>
      </dsp:nvSpPr>
      <dsp:spPr>
        <a:xfrm>
          <a:off x="0" y="0"/>
          <a:ext cx="1849043" cy="1079065"/>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205740" tIns="102870" rIns="205740" bIns="102870" numCol="1" spcCol="1270" anchor="ctr" anchorCtr="0">
          <a:noAutofit/>
        </a:bodyPr>
        <a:lstStyle/>
        <a:p>
          <a:pPr lvl="0" algn="ctr" defTabSz="2400300">
            <a:lnSpc>
              <a:spcPct val="90000"/>
            </a:lnSpc>
            <a:spcBef>
              <a:spcPct val="0"/>
            </a:spcBef>
            <a:spcAft>
              <a:spcPct val="35000"/>
            </a:spcAft>
          </a:pPr>
          <a:r>
            <a:rPr lang="ru-RU" sz="5400" kern="1200" dirty="0" smtClean="0"/>
            <a:t>А</a:t>
          </a:r>
          <a:endParaRPr lang="ru-RU" sz="5400" kern="1200" dirty="0"/>
        </a:p>
      </dsp:txBody>
      <dsp:txXfrm>
        <a:off x="52676" y="52676"/>
        <a:ext cx="1743691" cy="973713"/>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A9CB20-B3C6-4594-BD76-10C5E2E254FF}">
      <dsp:nvSpPr>
        <dsp:cNvPr id="0" name=""/>
        <dsp:cNvSpPr/>
      </dsp:nvSpPr>
      <dsp:spPr>
        <a:xfrm rot="5400000">
          <a:off x="3061296" y="-1103904"/>
          <a:ext cx="864000" cy="3287808"/>
        </a:xfrm>
        <a:prstGeom prst="round2Same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ru-RU" sz="1700" kern="1200" dirty="0" smtClean="0">
              <a:solidFill>
                <a:schemeClr val="bg1"/>
              </a:solidFill>
            </a:rPr>
            <a:t>Ровная продуваемая ветром площадка, расположенная недалеко от водоёма</a:t>
          </a:r>
          <a:endParaRPr lang="ru-RU" sz="1700" kern="1200" dirty="0">
            <a:solidFill>
              <a:schemeClr val="bg1"/>
            </a:solidFill>
          </a:endParaRPr>
        </a:p>
      </dsp:txBody>
      <dsp:txXfrm rot="-5400000">
        <a:off x="1849393" y="150176"/>
        <a:ext cx="3245631" cy="779646"/>
      </dsp:txXfrm>
    </dsp:sp>
    <dsp:sp modelId="{EBF3AB4F-5806-496B-8112-BECBFAAB968B}">
      <dsp:nvSpPr>
        <dsp:cNvPr id="0" name=""/>
        <dsp:cNvSpPr/>
      </dsp:nvSpPr>
      <dsp:spPr>
        <a:xfrm>
          <a:off x="0" y="0"/>
          <a:ext cx="1849392" cy="1080000"/>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205740" tIns="102870" rIns="205740" bIns="102870" numCol="1" spcCol="1270" anchor="ctr" anchorCtr="0">
          <a:noAutofit/>
        </a:bodyPr>
        <a:lstStyle/>
        <a:p>
          <a:pPr lvl="0" algn="ctr" defTabSz="2400300">
            <a:lnSpc>
              <a:spcPct val="90000"/>
            </a:lnSpc>
            <a:spcBef>
              <a:spcPct val="0"/>
            </a:spcBef>
            <a:spcAft>
              <a:spcPct val="35000"/>
            </a:spcAft>
          </a:pPr>
          <a:r>
            <a:rPr lang="ru-RU" sz="5400" kern="1200" dirty="0" smtClean="0"/>
            <a:t>В</a:t>
          </a:r>
          <a:endParaRPr lang="ru-RU" sz="5400" kern="1200" dirty="0"/>
        </a:p>
      </dsp:txBody>
      <dsp:txXfrm>
        <a:off x="52721" y="52721"/>
        <a:ext cx="1743950" cy="974558"/>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BA213C-C602-4AE0-9FC9-5E07C8AABFAB}">
      <dsp:nvSpPr>
        <dsp:cNvPr id="0" name=""/>
        <dsp:cNvSpPr/>
      </dsp:nvSpPr>
      <dsp:spPr>
        <a:xfrm rot="5400000">
          <a:off x="3061717" y="-1103904"/>
          <a:ext cx="863156" cy="3287808"/>
        </a:xfrm>
        <a:prstGeom prst="round2Same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ru-RU" sz="1800" kern="1200" dirty="0" smtClean="0">
              <a:solidFill>
                <a:schemeClr val="bg1"/>
              </a:solidFill>
            </a:rPr>
            <a:t>Недалеко от дороги или проезжей тропы, вблизи много грибов и ягод</a:t>
          </a:r>
          <a:endParaRPr lang="ru-RU" sz="1800" kern="1200" dirty="0">
            <a:solidFill>
              <a:schemeClr val="bg1"/>
            </a:solidFill>
          </a:endParaRPr>
        </a:p>
      </dsp:txBody>
      <dsp:txXfrm rot="-5400000">
        <a:off x="1849391" y="150558"/>
        <a:ext cx="3245672" cy="778884"/>
      </dsp:txXfrm>
    </dsp:sp>
    <dsp:sp modelId="{C9A879BE-5BA0-41A9-82DA-BF78194C1C79}">
      <dsp:nvSpPr>
        <dsp:cNvPr id="0" name=""/>
        <dsp:cNvSpPr/>
      </dsp:nvSpPr>
      <dsp:spPr>
        <a:xfrm>
          <a:off x="0" y="527"/>
          <a:ext cx="1849392" cy="1078945"/>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205740" tIns="102870" rIns="205740" bIns="102870" numCol="1" spcCol="1270" anchor="ctr" anchorCtr="0">
          <a:noAutofit/>
        </a:bodyPr>
        <a:lstStyle/>
        <a:p>
          <a:pPr lvl="0" algn="ctr" defTabSz="2400300">
            <a:lnSpc>
              <a:spcPct val="90000"/>
            </a:lnSpc>
            <a:spcBef>
              <a:spcPct val="0"/>
            </a:spcBef>
            <a:spcAft>
              <a:spcPct val="35000"/>
            </a:spcAft>
          </a:pPr>
          <a:r>
            <a:rPr lang="ru-RU" sz="5400" kern="1200" dirty="0" smtClean="0"/>
            <a:t>С</a:t>
          </a:r>
          <a:endParaRPr lang="ru-RU" sz="5400" kern="1200" dirty="0"/>
        </a:p>
      </dsp:txBody>
      <dsp:txXfrm>
        <a:off x="52670" y="53197"/>
        <a:ext cx="1744052" cy="973605"/>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4110E8-4FBE-4F3F-BF3E-8B164D9C19B1}">
      <dsp:nvSpPr>
        <dsp:cNvPr id="0" name=""/>
        <dsp:cNvSpPr/>
      </dsp:nvSpPr>
      <dsp:spPr>
        <a:xfrm rot="5400000">
          <a:off x="3060589" y="-1103534"/>
          <a:ext cx="864096" cy="3287188"/>
        </a:xfrm>
        <a:prstGeom prst="round2Same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247650" tIns="123825" rIns="247650" bIns="123825" numCol="1" spcCol="1270" anchor="ctr" anchorCtr="0">
          <a:noAutofit/>
        </a:bodyPr>
        <a:lstStyle/>
        <a:p>
          <a:pPr marL="285750" lvl="1" indent="-285750" algn="l" defTabSz="1422400">
            <a:lnSpc>
              <a:spcPct val="90000"/>
            </a:lnSpc>
            <a:spcBef>
              <a:spcPct val="0"/>
            </a:spcBef>
            <a:spcAft>
              <a:spcPct val="15000"/>
            </a:spcAft>
            <a:buChar char="••"/>
          </a:pPr>
          <a:r>
            <a:rPr lang="ru-RU" sz="3200" kern="1200" dirty="0" smtClean="0">
              <a:solidFill>
                <a:schemeClr val="bg1"/>
              </a:solidFill>
            </a:rPr>
            <a:t>Любым</a:t>
          </a:r>
          <a:endParaRPr lang="ru-RU" sz="3200" kern="1200" dirty="0">
            <a:solidFill>
              <a:schemeClr val="bg1"/>
            </a:solidFill>
          </a:endParaRPr>
        </a:p>
      </dsp:txBody>
      <dsp:txXfrm rot="-5400000">
        <a:off x="1849043" y="150194"/>
        <a:ext cx="3245006" cy="779732"/>
      </dsp:txXfrm>
    </dsp:sp>
    <dsp:sp modelId="{FB7F7CD4-ABB2-4A21-926E-D76B7131C0B3}">
      <dsp:nvSpPr>
        <dsp:cNvPr id="0" name=""/>
        <dsp:cNvSpPr/>
      </dsp:nvSpPr>
      <dsp:spPr>
        <a:xfrm>
          <a:off x="0" y="0"/>
          <a:ext cx="1849043" cy="1080120"/>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205740" tIns="102870" rIns="205740" bIns="102870" numCol="1" spcCol="1270" anchor="ctr" anchorCtr="0">
          <a:noAutofit/>
        </a:bodyPr>
        <a:lstStyle/>
        <a:p>
          <a:pPr lvl="0" algn="ctr" defTabSz="2400300">
            <a:lnSpc>
              <a:spcPct val="90000"/>
            </a:lnSpc>
            <a:spcBef>
              <a:spcPct val="0"/>
            </a:spcBef>
            <a:spcAft>
              <a:spcPct val="35000"/>
            </a:spcAft>
          </a:pPr>
          <a:r>
            <a:rPr lang="ru-RU" sz="5400" kern="1200" dirty="0" smtClean="0"/>
            <a:t>А</a:t>
          </a:r>
          <a:endParaRPr lang="ru-RU" sz="5400" kern="1200" dirty="0"/>
        </a:p>
      </dsp:txBody>
      <dsp:txXfrm>
        <a:off x="52727" y="52727"/>
        <a:ext cx="1743589" cy="974666"/>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A9CB20-B3C6-4594-BD76-10C5E2E254FF}">
      <dsp:nvSpPr>
        <dsp:cNvPr id="0" name=""/>
        <dsp:cNvSpPr/>
      </dsp:nvSpPr>
      <dsp:spPr>
        <a:xfrm rot="5400000">
          <a:off x="3061296" y="-1103904"/>
          <a:ext cx="864000" cy="3287808"/>
        </a:xfrm>
        <a:prstGeom prst="round2Same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247650" tIns="123825" rIns="247650" bIns="123825" numCol="1" spcCol="1270" anchor="ctr" anchorCtr="0">
          <a:noAutofit/>
        </a:bodyPr>
        <a:lstStyle/>
        <a:p>
          <a:pPr marL="285750" lvl="1" indent="-285750" algn="l" defTabSz="1422400">
            <a:lnSpc>
              <a:spcPct val="90000"/>
            </a:lnSpc>
            <a:spcBef>
              <a:spcPct val="0"/>
            </a:spcBef>
            <a:spcAft>
              <a:spcPct val="15000"/>
            </a:spcAft>
            <a:buChar char="••"/>
          </a:pPr>
          <a:r>
            <a:rPr lang="ru-RU" sz="3200" kern="1200" dirty="0" smtClean="0">
              <a:solidFill>
                <a:schemeClr val="bg1"/>
              </a:solidFill>
            </a:rPr>
            <a:t>Черным</a:t>
          </a:r>
          <a:endParaRPr lang="ru-RU" sz="3200" kern="1200" dirty="0">
            <a:solidFill>
              <a:schemeClr val="bg1"/>
            </a:solidFill>
          </a:endParaRPr>
        </a:p>
      </dsp:txBody>
      <dsp:txXfrm rot="-5400000">
        <a:off x="1849393" y="150176"/>
        <a:ext cx="3245631" cy="779646"/>
      </dsp:txXfrm>
    </dsp:sp>
    <dsp:sp modelId="{EBF3AB4F-5806-496B-8112-BECBFAAB968B}">
      <dsp:nvSpPr>
        <dsp:cNvPr id="0" name=""/>
        <dsp:cNvSpPr/>
      </dsp:nvSpPr>
      <dsp:spPr>
        <a:xfrm>
          <a:off x="0" y="0"/>
          <a:ext cx="1849392" cy="1080000"/>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205740" tIns="102870" rIns="205740" bIns="102870" numCol="1" spcCol="1270" anchor="ctr" anchorCtr="0">
          <a:noAutofit/>
        </a:bodyPr>
        <a:lstStyle/>
        <a:p>
          <a:pPr lvl="0" algn="ctr" defTabSz="2400300">
            <a:lnSpc>
              <a:spcPct val="90000"/>
            </a:lnSpc>
            <a:spcBef>
              <a:spcPct val="0"/>
            </a:spcBef>
            <a:spcAft>
              <a:spcPct val="35000"/>
            </a:spcAft>
          </a:pPr>
          <a:r>
            <a:rPr lang="ru-RU" sz="5400" kern="1200" dirty="0" smtClean="0"/>
            <a:t>В</a:t>
          </a:r>
          <a:endParaRPr lang="ru-RU" sz="5400" kern="1200" dirty="0"/>
        </a:p>
      </dsp:txBody>
      <dsp:txXfrm>
        <a:off x="52721" y="52721"/>
        <a:ext cx="1743950" cy="9745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A9CB20-B3C6-4594-BD76-10C5E2E254FF}">
      <dsp:nvSpPr>
        <dsp:cNvPr id="0" name=""/>
        <dsp:cNvSpPr/>
      </dsp:nvSpPr>
      <dsp:spPr>
        <a:xfrm rot="5400000">
          <a:off x="3061296" y="-1103904"/>
          <a:ext cx="864000" cy="3287808"/>
        </a:xfrm>
        <a:prstGeom prst="round2Same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ru-RU" sz="1800" kern="1200" dirty="0" smtClean="0">
              <a:solidFill>
                <a:schemeClr val="bg1"/>
              </a:solidFill>
            </a:rPr>
            <a:t>Чтобы человек мог мыслить, говорить, трудиться</a:t>
          </a:r>
          <a:endParaRPr lang="ru-RU" sz="1800" kern="1200" dirty="0">
            <a:solidFill>
              <a:schemeClr val="bg1"/>
            </a:solidFill>
          </a:endParaRPr>
        </a:p>
      </dsp:txBody>
      <dsp:txXfrm rot="-5400000">
        <a:off x="1849393" y="150176"/>
        <a:ext cx="3245631" cy="779646"/>
      </dsp:txXfrm>
    </dsp:sp>
    <dsp:sp modelId="{EBF3AB4F-5806-496B-8112-BECBFAAB968B}">
      <dsp:nvSpPr>
        <dsp:cNvPr id="0" name=""/>
        <dsp:cNvSpPr/>
      </dsp:nvSpPr>
      <dsp:spPr>
        <a:xfrm>
          <a:off x="0" y="0"/>
          <a:ext cx="1849392" cy="1080000"/>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205740" tIns="102870" rIns="205740" bIns="102870" numCol="1" spcCol="1270" anchor="ctr" anchorCtr="0">
          <a:noAutofit/>
        </a:bodyPr>
        <a:lstStyle/>
        <a:p>
          <a:pPr lvl="0" algn="ctr" defTabSz="2400300">
            <a:lnSpc>
              <a:spcPct val="90000"/>
            </a:lnSpc>
            <a:spcBef>
              <a:spcPct val="0"/>
            </a:spcBef>
            <a:spcAft>
              <a:spcPct val="35000"/>
            </a:spcAft>
          </a:pPr>
          <a:r>
            <a:rPr lang="ru-RU" sz="5400" kern="1200" dirty="0" smtClean="0"/>
            <a:t>В</a:t>
          </a:r>
          <a:endParaRPr lang="ru-RU" sz="5400" kern="1200" dirty="0"/>
        </a:p>
      </dsp:txBody>
      <dsp:txXfrm>
        <a:off x="52721" y="52721"/>
        <a:ext cx="1743950" cy="974558"/>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BA213C-C602-4AE0-9FC9-5E07C8AABFAB}">
      <dsp:nvSpPr>
        <dsp:cNvPr id="0" name=""/>
        <dsp:cNvSpPr/>
      </dsp:nvSpPr>
      <dsp:spPr>
        <a:xfrm rot="5400000">
          <a:off x="3061296" y="-1103904"/>
          <a:ext cx="864000" cy="3287808"/>
        </a:xfrm>
        <a:prstGeom prst="round2Same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247650" tIns="123825" rIns="247650" bIns="123825" numCol="1" spcCol="1270" anchor="ctr" anchorCtr="0">
          <a:noAutofit/>
        </a:bodyPr>
        <a:lstStyle/>
        <a:p>
          <a:pPr marL="285750" lvl="1" indent="-285750" algn="l" defTabSz="1422400">
            <a:lnSpc>
              <a:spcPct val="90000"/>
            </a:lnSpc>
            <a:spcBef>
              <a:spcPct val="0"/>
            </a:spcBef>
            <a:spcAft>
              <a:spcPct val="15000"/>
            </a:spcAft>
            <a:buChar char="••"/>
          </a:pPr>
          <a:r>
            <a:rPr lang="ru-RU" sz="3200" kern="1200" dirty="0" smtClean="0">
              <a:solidFill>
                <a:schemeClr val="bg1"/>
              </a:solidFill>
            </a:rPr>
            <a:t>Белым</a:t>
          </a:r>
          <a:endParaRPr lang="ru-RU" sz="3200" kern="1200" dirty="0">
            <a:solidFill>
              <a:schemeClr val="bg1"/>
            </a:solidFill>
          </a:endParaRPr>
        </a:p>
      </dsp:txBody>
      <dsp:txXfrm rot="-5400000">
        <a:off x="1849393" y="150176"/>
        <a:ext cx="3245631" cy="779646"/>
      </dsp:txXfrm>
    </dsp:sp>
    <dsp:sp modelId="{C9A879BE-5BA0-41A9-82DA-BF78194C1C79}">
      <dsp:nvSpPr>
        <dsp:cNvPr id="0" name=""/>
        <dsp:cNvSpPr/>
      </dsp:nvSpPr>
      <dsp:spPr>
        <a:xfrm>
          <a:off x="0" y="0"/>
          <a:ext cx="1849392" cy="1080000"/>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205740" tIns="102870" rIns="205740" bIns="102870" numCol="1" spcCol="1270" anchor="ctr" anchorCtr="0">
          <a:noAutofit/>
        </a:bodyPr>
        <a:lstStyle/>
        <a:p>
          <a:pPr lvl="0" algn="ctr" defTabSz="2400300">
            <a:lnSpc>
              <a:spcPct val="90000"/>
            </a:lnSpc>
            <a:spcBef>
              <a:spcPct val="0"/>
            </a:spcBef>
            <a:spcAft>
              <a:spcPct val="35000"/>
            </a:spcAft>
          </a:pPr>
          <a:r>
            <a:rPr lang="ru-RU" sz="5400" kern="1200" dirty="0" smtClean="0"/>
            <a:t>С</a:t>
          </a:r>
          <a:endParaRPr lang="ru-RU" sz="5400" kern="1200" dirty="0"/>
        </a:p>
      </dsp:txBody>
      <dsp:txXfrm>
        <a:off x="52721" y="52721"/>
        <a:ext cx="1743950" cy="974558"/>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4110E8-4FBE-4F3F-BF3E-8B164D9C19B1}">
      <dsp:nvSpPr>
        <dsp:cNvPr id="0" name=""/>
        <dsp:cNvSpPr/>
      </dsp:nvSpPr>
      <dsp:spPr>
        <a:xfrm rot="5400000">
          <a:off x="3061011" y="-1103534"/>
          <a:ext cx="863252" cy="3287188"/>
        </a:xfrm>
        <a:prstGeom prst="round2Same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ru-RU" sz="2800" kern="1200" dirty="0" smtClean="0">
              <a:solidFill>
                <a:schemeClr val="bg1"/>
              </a:solidFill>
            </a:rPr>
            <a:t>Сухая осина сильно дымит</a:t>
          </a:r>
          <a:endParaRPr lang="ru-RU" sz="2800" kern="1200" dirty="0">
            <a:solidFill>
              <a:schemeClr val="bg1"/>
            </a:solidFill>
          </a:endParaRPr>
        </a:p>
      </dsp:txBody>
      <dsp:txXfrm rot="-5400000">
        <a:off x="1849043" y="150574"/>
        <a:ext cx="3245048" cy="778972"/>
      </dsp:txXfrm>
    </dsp:sp>
    <dsp:sp modelId="{FB7F7CD4-ABB2-4A21-926E-D76B7131C0B3}">
      <dsp:nvSpPr>
        <dsp:cNvPr id="0" name=""/>
        <dsp:cNvSpPr/>
      </dsp:nvSpPr>
      <dsp:spPr>
        <a:xfrm>
          <a:off x="0" y="0"/>
          <a:ext cx="1849043" cy="1079065"/>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205740" tIns="102870" rIns="205740" bIns="102870" numCol="1" spcCol="1270" anchor="ctr" anchorCtr="0">
          <a:noAutofit/>
        </a:bodyPr>
        <a:lstStyle/>
        <a:p>
          <a:pPr lvl="0" algn="ctr" defTabSz="2400300">
            <a:lnSpc>
              <a:spcPct val="90000"/>
            </a:lnSpc>
            <a:spcBef>
              <a:spcPct val="0"/>
            </a:spcBef>
            <a:spcAft>
              <a:spcPct val="35000"/>
            </a:spcAft>
          </a:pPr>
          <a:r>
            <a:rPr lang="ru-RU" sz="5400" kern="1200" dirty="0" smtClean="0"/>
            <a:t>А</a:t>
          </a:r>
          <a:endParaRPr lang="ru-RU" sz="5400" kern="1200" dirty="0"/>
        </a:p>
      </dsp:txBody>
      <dsp:txXfrm>
        <a:off x="52676" y="52676"/>
        <a:ext cx="1743691" cy="973713"/>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A9CB20-B3C6-4594-BD76-10C5E2E254FF}">
      <dsp:nvSpPr>
        <dsp:cNvPr id="0" name=""/>
        <dsp:cNvSpPr/>
      </dsp:nvSpPr>
      <dsp:spPr>
        <a:xfrm rot="5400000">
          <a:off x="3061717" y="-1103904"/>
          <a:ext cx="863156" cy="3287808"/>
        </a:xfrm>
        <a:prstGeom prst="round2Same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ru-RU" sz="2800" kern="1200" dirty="0" smtClean="0">
              <a:solidFill>
                <a:schemeClr val="bg1"/>
              </a:solidFill>
            </a:rPr>
            <a:t>Они плохо горят в любую погоду</a:t>
          </a:r>
          <a:endParaRPr lang="ru-RU" sz="2800" kern="1200" dirty="0">
            <a:solidFill>
              <a:schemeClr val="bg1"/>
            </a:solidFill>
          </a:endParaRPr>
        </a:p>
      </dsp:txBody>
      <dsp:txXfrm rot="-5400000">
        <a:off x="1849391" y="150558"/>
        <a:ext cx="3245672" cy="778884"/>
      </dsp:txXfrm>
    </dsp:sp>
    <dsp:sp modelId="{EBF3AB4F-5806-496B-8112-BECBFAAB968B}">
      <dsp:nvSpPr>
        <dsp:cNvPr id="0" name=""/>
        <dsp:cNvSpPr/>
      </dsp:nvSpPr>
      <dsp:spPr>
        <a:xfrm>
          <a:off x="0" y="527"/>
          <a:ext cx="1849392" cy="1078945"/>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205740" tIns="102870" rIns="205740" bIns="102870" numCol="1" spcCol="1270" anchor="ctr" anchorCtr="0">
          <a:noAutofit/>
        </a:bodyPr>
        <a:lstStyle/>
        <a:p>
          <a:pPr lvl="0" algn="ctr" defTabSz="2400300">
            <a:lnSpc>
              <a:spcPct val="90000"/>
            </a:lnSpc>
            <a:spcBef>
              <a:spcPct val="0"/>
            </a:spcBef>
            <a:spcAft>
              <a:spcPct val="35000"/>
            </a:spcAft>
          </a:pPr>
          <a:r>
            <a:rPr lang="ru-RU" sz="5400" kern="1200" dirty="0" smtClean="0"/>
            <a:t>В</a:t>
          </a:r>
          <a:endParaRPr lang="ru-RU" sz="5400" kern="1200" dirty="0"/>
        </a:p>
      </dsp:txBody>
      <dsp:txXfrm>
        <a:off x="52670" y="53197"/>
        <a:ext cx="1744052" cy="973605"/>
      </dsp:txXfrm>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BA213C-C602-4AE0-9FC9-5E07C8AABFAB}">
      <dsp:nvSpPr>
        <dsp:cNvPr id="0" name=""/>
        <dsp:cNvSpPr/>
      </dsp:nvSpPr>
      <dsp:spPr>
        <a:xfrm rot="5400000">
          <a:off x="3061717" y="-1103904"/>
          <a:ext cx="863156" cy="3287808"/>
        </a:xfrm>
        <a:prstGeom prst="round2Same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ru-RU" sz="2800" kern="1200" dirty="0" smtClean="0">
              <a:solidFill>
                <a:schemeClr val="bg1"/>
              </a:solidFill>
            </a:rPr>
            <a:t>Они стреляют искрами</a:t>
          </a:r>
          <a:endParaRPr lang="ru-RU" sz="2800" kern="1200" dirty="0">
            <a:solidFill>
              <a:schemeClr val="bg1"/>
            </a:solidFill>
          </a:endParaRPr>
        </a:p>
      </dsp:txBody>
      <dsp:txXfrm rot="-5400000">
        <a:off x="1849391" y="150558"/>
        <a:ext cx="3245672" cy="778884"/>
      </dsp:txXfrm>
    </dsp:sp>
    <dsp:sp modelId="{C9A879BE-5BA0-41A9-82DA-BF78194C1C79}">
      <dsp:nvSpPr>
        <dsp:cNvPr id="0" name=""/>
        <dsp:cNvSpPr/>
      </dsp:nvSpPr>
      <dsp:spPr>
        <a:xfrm>
          <a:off x="0" y="527"/>
          <a:ext cx="1849392" cy="1078945"/>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205740" tIns="102870" rIns="205740" bIns="102870" numCol="1" spcCol="1270" anchor="ctr" anchorCtr="0">
          <a:noAutofit/>
        </a:bodyPr>
        <a:lstStyle/>
        <a:p>
          <a:pPr lvl="0" algn="ctr" defTabSz="2400300">
            <a:lnSpc>
              <a:spcPct val="90000"/>
            </a:lnSpc>
            <a:spcBef>
              <a:spcPct val="0"/>
            </a:spcBef>
            <a:spcAft>
              <a:spcPct val="35000"/>
            </a:spcAft>
          </a:pPr>
          <a:r>
            <a:rPr lang="ru-RU" sz="5400" kern="1200" dirty="0" smtClean="0"/>
            <a:t>С</a:t>
          </a:r>
          <a:endParaRPr lang="ru-RU" sz="5400" kern="1200" dirty="0"/>
        </a:p>
      </dsp:txBody>
      <dsp:txXfrm>
        <a:off x="52670" y="53197"/>
        <a:ext cx="1744052" cy="973605"/>
      </dsp:txXfrm>
    </dsp:sp>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4110E8-4FBE-4F3F-BF3E-8B164D9C19B1}">
      <dsp:nvSpPr>
        <dsp:cNvPr id="0" name=""/>
        <dsp:cNvSpPr/>
      </dsp:nvSpPr>
      <dsp:spPr>
        <a:xfrm rot="5400000">
          <a:off x="3470982" y="-1476164"/>
          <a:ext cx="402851" cy="3456384"/>
        </a:xfrm>
        <a:prstGeom prst="round2Same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247650" tIns="123825" rIns="247650" bIns="123825" numCol="1" spcCol="1270" anchor="ctr" anchorCtr="0">
          <a:noAutofit/>
        </a:bodyPr>
        <a:lstStyle/>
        <a:p>
          <a:pPr marL="114300" lvl="1" indent="-114300" algn="l" defTabSz="577850">
            <a:lnSpc>
              <a:spcPct val="90000"/>
            </a:lnSpc>
            <a:spcBef>
              <a:spcPct val="0"/>
            </a:spcBef>
            <a:spcAft>
              <a:spcPct val="15000"/>
            </a:spcAft>
            <a:buChar char="••"/>
          </a:pPr>
          <a:r>
            <a:rPr lang="ru-RU" sz="1300" kern="1200" dirty="0" smtClean="0">
              <a:solidFill>
                <a:schemeClr val="bg1"/>
              </a:solidFill>
            </a:rPr>
            <a:t>Вздутие крышки, </a:t>
          </a:r>
          <a:r>
            <a:rPr lang="ru-RU" sz="1300" kern="1200" dirty="0" err="1" smtClean="0">
              <a:solidFill>
                <a:schemeClr val="bg1"/>
              </a:solidFill>
            </a:rPr>
            <a:t>восстанавливающееся</a:t>
          </a:r>
          <a:r>
            <a:rPr lang="ru-RU" sz="1300" kern="1200" dirty="0" smtClean="0">
              <a:solidFill>
                <a:schemeClr val="bg1"/>
              </a:solidFill>
            </a:rPr>
            <a:t> после нажатия</a:t>
          </a:r>
          <a:endParaRPr lang="ru-RU" sz="1300" kern="1200" dirty="0">
            <a:solidFill>
              <a:schemeClr val="bg1"/>
            </a:solidFill>
          </a:endParaRPr>
        </a:p>
      </dsp:txBody>
      <dsp:txXfrm rot="-5400000">
        <a:off x="1944216" y="70268"/>
        <a:ext cx="3436718" cy="363519"/>
      </dsp:txXfrm>
    </dsp:sp>
    <dsp:sp modelId="{FB7F7CD4-ABB2-4A21-926E-D76B7131C0B3}">
      <dsp:nvSpPr>
        <dsp:cNvPr id="0" name=""/>
        <dsp:cNvSpPr/>
      </dsp:nvSpPr>
      <dsp:spPr>
        <a:xfrm>
          <a:off x="0" y="0"/>
          <a:ext cx="1944216" cy="503563"/>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ru-RU" sz="2500" kern="1200" dirty="0" smtClean="0"/>
            <a:t>А</a:t>
          </a:r>
          <a:endParaRPr lang="ru-RU" sz="2500" kern="1200" dirty="0"/>
        </a:p>
      </dsp:txBody>
      <dsp:txXfrm>
        <a:off x="24582" y="24582"/>
        <a:ext cx="1895052" cy="454399"/>
      </dsp:txXfrm>
    </dsp:sp>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A9CB20-B3C6-4594-BD76-10C5E2E254FF}">
      <dsp:nvSpPr>
        <dsp:cNvPr id="0" name=""/>
        <dsp:cNvSpPr/>
      </dsp:nvSpPr>
      <dsp:spPr>
        <a:xfrm rot="5400000">
          <a:off x="3471004" y="-1476192"/>
          <a:ext cx="402806" cy="3456384"/>
        </a:xfrm>
        <a:prstGeom prst="round2Same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247650" tIns="123825" rIns="247650" bIns="123825" numCol="1" spcCol="1270" anchor="ctr" anchorCtr="0">
          <a:noAutofit/>
        </a:bodyPr>
        <a:lstStyle/>
        <a:p>
          <a:pPr marL="114300" lvl="1" indent="-114300" algn="l" defTabSz="577850">
            <a:lnSpc>
              <a:spcPct val="90000"/>
            </a:lnSpc>
            <a:spcBef>
              <a:spcPct val="0"/>
            </a:spcBef>
            <a:spcAft>
              <a:spcPct val="15000"/>
            </a:spcAft>
            <a:buChar char="••"/>
          </a:pPr>
          <a:r>
            <a:rPr lang="ru-RU" sz="1300" kern="1200" dirty="0" smtClean="0">
              <a:solidFill>
                <a:schemeClr val="bg1"/>
              </a:solidFill>
            </a:rPr>
            <a:t>Ржавчина на банке</a:t>
          </a:r>
          <a:endParaRPr lang="ru-RU" sz="1300" kern="1200" dirty="0">
            <a:solidFill>
              <a:schemeClr val="bg1"/>
            </a:solidFill>
          </a:endParaRPr>
        </a:p>
      </dsp:txBody>
      <dsp:txXfrm rot="-5400000">
        <a:off x="1944216" y="70259"/>
        <a:ext cx="3436721" cy="363480"/>
      </dsp:txXfrm>
    </dsp:sp>
    <dsp:sp modelId="{EBF3AB4F-5806-496B-8112-BECBFAAB968B}">
      <dsp:nvSpPr>
        <dsp:cNvPr id="0" name=""/>
        <dsp:cNvSpPr/>
      </dsp:nvSpPr>
      <dsp:spPr>
        <a:xfrm>
          <a:off x="0" y="246"/>
          <a:ext cx="1944216" cy="503507"/>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ru-RU" sz="2500" kern="1200" dirty="0" smtClean="0"/>
            <a:t>В</a:t>
          </a:r>
          <a:endParaRPr lang="ru-RU" sz="2500" kern="1200" dirty="0"/>
        </a:p>
      </dsp:txBody>
      <dsp:txXfrm>
        <a:off x="24579" y="24825"/>
        <a:ext cx="1895058" cy="454349"/>
      </dsp:txXfrm>
    </dsp:sp>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BA213C-C602-4AE0-9FC9-5E07C8AABFAB}">
      <dsp:nvSpPr>
        <dsp:cNvPr id="0" name=""/>
        <dsp:cNvSpPr/>
      </dsp:nvSpPr>
      <dsp:spPr>
        <a:xfrm rot="5400000">
          <a:off x="3471004" y="-1476192"/>
          <a:ext cx="402806" cy="3456384"/>
        </a:xfrm>
        <a:prstGeom prst="round2Same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247650" tIns="123825" rIns="247650" bIns="123825" numCol="1" spcCol="1270" anchor="ctr" anchorCtr="0">
          <a:noAutofit/>
        </a:bodyPr>
        <a:lstStyle/>
        <a:p>
          <a:pPr marL="114300" lvl="1" indent="-114300" algn="l" defTabSz="577850">
            <a:lnSpc>
              <a:spcPct val="90000"/>
            </a:lnSpc>
            <a:spcBef>
              <a:spcPct val="0"/>
            </a:spcBef>
            <a:spcAft>
              <a:spcPct val="15000"/>
            </a:spcAft>
            <a:buChar char="••"/>
          </a:pPr>
          <a:r>
            <a:rPr lang="ru-RU" sz="1300" kern="1200" dirty="0" smtClean="0">
              <a:solidFill>
                <a:schemeClr val="bg1"/>
              </a:solidFill>
            </a:rPr>
            <a:t>Бульканье</a:t>
          </a:r>
          <a:endParaRPr lang="ru-RU" sz="1300" kern="1200" dirty="0">
            <a:solidFill>
              <a:schemeClr val="bg1"/>
            </a:solidFill>
          </a:endParaRPr>
        </a:p>
      </dsp:txBody>
      <dsp:txXfrm rot="-5400000">
        <a:off x="1944216" y="70259"/>
        <a:ext cx="3436721" cy="363480"/>
      </dsp:txXfrm>
    </dsp:sp>
    <dsp:sp modelId="{C9A879BE-5BA0-41A9-82DA-BF78194C1C79}">
      <dsp:nvSpPr>
        <dsp:cNvPr id="0" name=""/>
        <dsp:cNvSpPr/>
      </dsp:nvSpPr>
      <dsp:spPr>
        <a:xfrm>
          <a:off x="0" y="246"/>
          <a:ext cx="1944216" cy="503507"/>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ru-RU" sz="2500" kern="1200" dirty="0" smtClean="0"/>
            <a:t>С</a:t>
          </a:r>
          <a:endParaRPr lang="ru-RU" sz="2500" kern="1200" dirty="0"/>
        </a:p>
      </dsp:txBody>
      <dsp:txXfrm>
        <a:off x="24579" y="24825"/>
        <a:ext cx="1895058" cy="454349"/>
      </dsp:txXfrm>
    </dsp:sp>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6F1066-2374-4A5A-A378-81E7C4C63ED5}">
      <dsp:nvSpPr>
        <dsp:cNvPr id="0" name=""/>
        <dsp:cNvSpPr/>
      </dsp:nvSpPr>
      <dsp:spPr>
        <a:xfrm rot="5400000">
          <a:off x="3471004" y="-1476192"/>
          <a:ext cx="402806" cy="3456384"/>
        </a:xfrm>
        <a:prstGeom prst="round2Same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247650" tIns="123825" rIns="247650" bIns="123825" numCol="1" spcCol="1270" anchor="ctr" anchorCtr="0">
          <a:noAutofit/>
        </a:bodyPr>
        <a:lstStyle/>
        <a:p>
          <a:pPr marL="114300" lvl="1" indent="-114300" algn="l" defTabSz="577850">
            <a:lnSpc>
              <a:spcPct val="90000"/>
            </a:lnSpc>
            <a:spcBef>
              <a:spcPct val="0"/>
            </a:spcBef>
            <a:spcAft>
              <a:spcPct val="15000"/>
            </a:spcAft>
            <a:buChar char="••"/>
          </a:pPr>
          <a:r>
            <a:rPr lang="ru-RU" sz="1300" kern="1200" dirty="0" smtClean="0">
              <a:solidFill>
                <a:schemeClr val="bg1"/>
              </a:solidFill>
            </a:rPr>
            <a:t>Просроченная годность</a:t>
          </a:r>
          <a:endParaRPr lang="ru-RU" sz="1300" kern="1200" dirty="0">
            <a:solidFill>
              <a:schemeClr val="bg1"/>
            </a:solidFill>
          </a:endParaRPr>
        </a:p>
      </dsp:txBody>
      <dsp:txXfrm rot="-5400000">
        <a:off x="1944216" y="70259"/>
        <a:ext cx="3436721" cy="363480"/>
      </dsp:txXfrm>
    </dsp:sp>
    <dsp:sp modelId="{96EF1173-9CD5-447F-8BA2-EF6A86A6B917}">
      <dsp:nvSpPr>
        <dsp:cNvPr id="0" name=""/>
        <dsp:cNvSpPr/>
      </dsp:nvSpPr>
      <dsp:spPr>
        <a:xfrm>
          <a:off x="0" y="246"/>
          <a:ext cx="1944216" cy="503507"/>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en-US" sz="2500" kern="1200" dirty="0" smtClean="0"/>
            <a:t>D</a:t>
          </a:r>
          <a:endParaRPr lang="ru-RU" sz="2500" kern="1200" dirty="0"/>
        </a:p>
      </dsp:txBody>
      <dsp:txXfrm>
        <a:off x="24579" y="24825"/>
        <a:ext cx="1895058" cy="454349"/>
      </dsp:txXfrm>
    </dsp:sp>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ED5266-1AC3-41AA-95A8-199021EA6BF4}">
      <dsp:nvSpPr>
        <dsp:cNvPr id="0" name=""/>
        <dsp:cNvSpPr/>
      </dsp:nvSpPr>
      <dsp:spPr>
        <a:xfrm rot="5400000">
          <a:off x="3471004" y="-1476192"/>
          <a:ext cx="402806" cy="3456384"/>
        </a:xfrm>
        <a:prstGeom prst="round2Same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247650" tIns="123825" rIns="247650" bIns="123825" numCol="1" spcCol="1270" anchor="ctr" anchorCtr="0">
          <a:noAutofit/>
        </a:bodyPr>
        <a:lstStyle/>
        <a:p>
          <a:pPr marL="114300" lvl="1" indent="-114300" algn="l" defTabSz="577850">
            <a:lnSpc>
              <a:spcPct val="90000"/>
            </a:lnSpc>
            <a:spcBef>
              <a:spcPct val="0"/>
            </a:spcBef>
            <a:spcAft>
              <a:spcPct val="15000"/>
            </a:spcAft>
            <a:buChar char="••"/>
          </a:pPr>
          <a:r>
            <a:rPr lang="ru-RU" sz="1300" kern="1200" dirty="0" err="1" smtClean="0">
              <a:solidFill>
                <a:schemeClr val="bg1"/>
              </a:solidFill>
            </a:rPr>
            <a:t>Негерметичность</a:t>
          </a:r>
          <a:r>
            <a:rPr lang="ru-RU" sz="1300" kern="1200" dirty="0" smtClean="0">
              <a:solidFill>
                <a:schemeClr val="bg1"/>
              </a:solidFill>
            </a:rPr>
            <a:t> упаковки</a:t>
          </a:r>
          <a:endParaRPr lang="ru-RU" sz="1300" kern="1200" dirty="0">
            <a:solidFill>
              <a:schemeClr val="bg1"/>
            </a:solidFill>
          </a:endParaRPr>
        </a:p>
      </dsp:txBody>
      <dsp:txXfrm rot="-5400000">
        <a:off x="1944216" y="70259"/>
        <a:ext cx="3436721" cy="363480"/>
      </dsp:txXfrm>
    </dsp:sp>
    <dsp:sp modelId="{7B27932D-7F06-4A00-9C63-F7AC076CDEBF}">
      <dsp:nvSpPr>
        <dsp:cNvPr id="0" name=""/>
        <dsp:cNvSpPr/>
      </dsp:nvSpPr>
      <dsp:spPr>
        <a:xfrm>
          <a:off x="0" y="246"/>
          <a:ext cx="1944216" cy="503507"/>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en-US" sz="2500" kern="1200" dirty="0" smtClean="0"/>
            <a:t>E</a:t>
          </a:r>
          <a:endParaRPr lang="ru-RU" sz="2500" kern="1200" dirty="0"/>
        </a:p>
      </dsp:txBody>
      <dsp:txXfrm>
        <a:off x="24579" y="24825"/>
        <a:ext cx="1895058" cy="454349"/>
      </dsp:txXfrm>
    </dsp:sp>
  </dsp:spTree>
</dsp:drawing>
</file>

<file path=ppt/diagrams/drawing3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4110E8-4FBE-4F3F-BF3E-8B164D9C19B1}">
      <dsp:nvSpPr>
        <dsp:cNvPr id="0" name=""/>
        <dsp:cNvSpPr/>
      </dsp:nvSpPr>
      <dsp:spPr>
        <a:xfrm rot="5400000">
          <a:off x="3266536" y="-1335028"/>
          <a:ext cx="517951" cy="3318128"/>
        </a:xfrm>
        <a:prstGeom prst="round2Same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ru-RU" sz="2400" kern="1200" dirty="0" smtClean="0">
              <a:solidFill>
                <a:schemeClr val="bg1"/>
              </a:solidFill>
            </a:rPr>
            <a:t>Нет</a:t>
          </a:r>
          <a:endParaRPr lang="ru-RU" sz="2400" kern="1200" dirty="0">
            <a:solidFill>
              <a:schemeClr val="bg1"/>
            </a:solidFill>
          </a:endParaRPr>
        </a:p>
      </dsp:txBody>
      <dsp:txXfrm rot="-5400000">
        <a:off x="1866448" y="90344"/>
        <a:ext cx="3292844" cy="467383"/>
      </dsp:txXfrm>
    </dsp:sp>
    <dsp:sp modelId="{FB7F7CD4-ABB2-4A21-926E-D76B7131C0B3}">
      <dsp:nvSpPr>
        <dsp:cNvPr id="0" name=""/>
        <dsp:cNvSpPr/>
      </dsp:nvSpPr>
      <dsp:spPr>
        <a:xfrm>
          <a:off x="0" y="0"/>
          <a:ext cx="1866447" cy="647439"/>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ru-RU" sz="3200" kern="1200" dirty="0" smtClean="0"/>
            <a:t>А</a:t>
          </a:r>
          <a:endParaRPr lang="ru-RU" sz="3200" kern="1200" dirty="0"/>
        </a:p>
      </dsp:txBody>
      <dsp:txXfrm>
        <a:off x="31605" y="31605"/>
        <a:ext cx="1803237" cy="58422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BA213C-C602-4AE0-9FC9-5E07C8AABFAB}">
      <dsp:nvSpPr>
        <dsp:cNvPr id="0" name=""/>
        <dsp:cNvSpPr/>
      </dsp:nvSpPr>
      <dsp:spPr>
        <a:xfrm rot="5400000">
          <a:off x="3061296" y="-1103904"/>
          <a:ext cx="864000" cy="3287808"/>
        </a:xfrm>
        <a:prstGeom prst="round2Same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ru-RU" sz="1800" kern="1200" dirty="0" smtClean="0">
              <a:solidFill>
                <a:schemeClr val="bg1"/>
              </a:solidFill>
            </a:rPr>
            <a:t>Чтобы сохранять и укреплять здоровье</a:t>
          </a:r>
          <a:endParaRPr lang="ru-RU" sz="1800" kern="1200" dirty="0">
            <a:solidFill>
              <a:schemeClr val="bg1"/>
            </a:solidFill>
          </a:endParaRPr>
        </a:p>
      </dsp:txBody>
      <dsp:txXfrm rot="-5400000">
        <a:off x="1849393" y="150176"/>
        <a:ext cx="3245631" cy="779646"/>
      </dsp:txXfrm>
    </dsp:sp>
    <dsp:sp modelId="{C9A879BE-5BA0-41A9-82DA-BF78194C1C79}">
      <dsp:nvSpPr>
        <dsp:cNvPr id="0" name=""/>
        <dsp:cNvSpPr/>
      </dsp:nvSpPr>
      <dsp:spPr>
        <a:xfrm>
          <a:off x="0" y="0"/>
          <a:ext cx="1849392" cy="1080000"/>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205740" tIns="102870" rIns="205740" bIns="102870" numCol="1" spcCol="1270" anchor="ctr" anchorCtr="0">
          <a:noAutofit/>
        </a:bodyPr>
        <a:lstStyle/>
        <a:p>
          <a:pPr lvl="0" algn="ctr" defTabSz="2400300">
            <a:lnSpc>
              <a:spcPct val="90000"/>
            </a:lnSpc>
            <a:spcBef>
              <a:spcPct val="0"/>
            </a:spcBef>
            <a:spcAft>
              <a:spcPct val="35000"/>
            </a:spcAft>
          </a:pPr>
          <a:r>
            <a:rPr lang="ru-RU" sz="5400" kern="1200" dirty="0" smtClean="0"/>
            <a:t>С</a:t>
          </a:r>
          <a:endParaRPr lang="ru-RU" sz="5400" kern="1200" dirty="0"/>
        </a:p>
      </dsp:txBody>
      <dsp:txXfrm>
        <a:off x="52721" y="52721"/>
        <a:ext cx="1743950" cy="974558"/>
      </dsp:txXfrm>
    </dsp:sp>
  </dsp:spTree>
</dsp:drawing>
</file>

<file path=ppt/diagrams/drawing4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A9CB20-B3C6-4594-BD76-10C5E2E254FF}">
      <dsp:nvSpPr>
        <dsp:cNvPr id="0" name=""/>
        <dsp:cNvSpPr/>
      </dsp:nvSpPr>
      <dsp:spPr>
        <a:xfrm rot="5400000">
          <a:off x="3266173" y="-1334880"/>
          <a:ext cx="517893" cy="3317760"/>
        </a:xfrm>
        <a:prstGeom prst="round2Same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ru-RU" sz="2400" kern="1200" dirty="0" smtClean="0">
              <a:solidFill>
                <a:schemeClr val="bg1"/>
              </a:solidFill>
            </a:rPr>
            <a:t>Да</a:t>
          </a:r>
          <a:endParaRPr lang="ru-RU" sz="2400" kern="1200" dirty="0">
            <a:solidFill>
              <a:schemeClr val="bg1"/>
            </a:solidFill>
          </a:endParaRPr>
        </a:p>
      </dsp:txBody>
      <dsp:txXfrm rot="-5400000">
        <a:off x="1866240" y="90334"/>
        <a:ext cx="3292479" cy="467331"/>
      </dsp:txXfrm>
    </dsp:sp>
    <dsp:sp modelId="{EBF3AB4F-5806-496B-8112-BECBFAAB968B}">
      <dsp:nvSpPr>
        <dsp:cNvPr id="0" name=""/>
        <dsp:cNvSpPr/>
      </dsp:nvSpPr>
      <dsp:spPr>
        <a:xfrm>
          <a:off x="0" y="316"/>
          <a:ext cx="1866240" cy="647367"/>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ru-RU" sz="3200" kern="1200" dirty="0" smtClean="0"/>
            <a:t>В</a:t>
          </a:r>
          <a:endParaRPr lang="ru-RU" sz="3200" kern="1200" dirty="0"/>
        </a:p>
      </dsp:txBody>
      <dsp:txXfrm>
        <a:off x="31602" y="31918"/>
        <a:ext cx="1803036" cy="584163"/>
      </dsp:txXfrm>
    </dsp:sp>
  </dsp:spTree>
</dsp:drawing>
</file>

<file path=ppt/diagrams/drawing4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BA213C-C602-4AE0-9FC9-5E07C8AABFAB}">
      <dsp:nvSpPr>
        <dsp:cNvPr id="0" name=""/>
        <dsp:cNvSpPr/>
      </dsp:nvSpPr>
      <dsp:spPr>
        <a:xfrm rot="5400000">
          <a:off x="3266173" y="-1334880"/>
          <a:ext cx="517893" cy="3317760"/>
        </a:xfrm>
        <a:prstGeom prst="round2Same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ru-RU" sz="2400" kern="1200" dirty="0" smtClean="0">
              <a:solidFill>
                <a:schemeClr val="bg1"/>
              </a:solidFill>
            </a:rPr>
            <a:t>Да, вертикально</a:t>
          </a:r>
          <a:endParaRPr lang="ru-RU" sz="2400" kern="1200" dirty="0">
            <a:solidFill>
              <a:schemeClr val="bg1"/>
            </a:solidFill>
          </a:endParaRPr>
        </a:p>
      </dsp:txBody>
      <dsp:txXfrm rot="-5400000">
        <a:off x="1866240" y="90334"/>
        <a:ext cx="3292479" cy="467331"/>
      </dsp:txXfrm>
    </dsp:sp>
    <dsp:sp modelId="{C9A879BE-5BA0-41A9-82DA-BF78194C1C79}">
      <dsp:nvSpPr>
        <dsp:cNvPr id="0" name=""/>
        <dsp:cNvSpPr/>
      </dsp:nvSpPr>
      <dsp:spPr>
        <a:xfrm>
          <a:off x="0" y="316"/>
          <a:ext cx="1866240" cy="647367"/>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ru-RU" sz="3200" kern="1200" dirty="0" smtClean="0"/>
            <a:t>С</a:t>
          </a:r>
          <a:endParaRPr lang="ru-RU" sz="3200" kern="1200" dirty="0"/>
        </a:p>
      </dsp:txBody>
      <dsp:txXfrm>
        <a:off x="31602" y="31918"/>
        <a:ext cx="1803036" cy="584163"/>
      </dsp:txXfrm>
    </dsp:sp>
  </dsp:spTree>
</dsp:drawing>
</file>

<file path=ppt/diagrams/drawing4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6F1066-2374-4A5A-A378-81E7C4C63ED5}">
      <dsp:nvSpPr>
        <dsp:cNvPr id="0" name=""/>
        <dsp:cNvSpPr/>
      </dsp:nvSpPr>
      <dsp:spPr>
        <a:xfrm rot="5400000">
          <a:off x="3266173" y="-1334880"/>
          <a:ext cx="517893" cy="3317760"/>
        </a:xfrm>
        <a:prstGeom prst="round2Same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247650" tIns="123825" rIns="247650" bIns="123825" numCol="1" spcCol="1270" anchor="ctr" anchorCtr="0">
          <a:noAutofit/>
        </a:bodyPr>
        <a:lstStyle/>
        <a:p>
          <a:pPr marL="114300" lvl="1" indent="-114300" algn="l" defTabSz="577850">
            <a:lnSpc>
              <a:spcPct val="90000"/>
            </a:lnSpc>
            <a:spcBef>
              <a:spcPct val="0"/>
            </a:spcBef>
            <a:spcAft>
              <a:spcPct val="15000"/>
            </a:spcAft>
            <a:buChar char="••"/>
          </a:pPr>
          <a:r>
            <a:rPr lang="ru-RU" sz="1300" kern="1200" dirty="0" smtClean="0">
              <a:solidFill>
                <a:schemeClr val="bg1"/>
              </a:solidFill>
            </a:rPr>
            <a:t>Да, но необходимо обозначить края удочки кусками красной материи</a:t>
          </a:r>
          <a:endParaRPr lang="ru-RU" sz="1300" kern="1200" dirty="0">
            <a:solidFill>
              <a:schemeClr val="bg1"/>
            </a:solidFill>
          </a:endParaRPr>
        </a:p>
      </dsp:txBody>
      <dsp:txXfrm rot="-5400000">
        <a:off x="1866240" y="90334"/>
        <a:ext cx="3292479" cy="467331"/>
      </dsp:txXfrm>
    </dsp:sp>
    <dsp:sp modelId="{96EF1173-9CD5-447F-8BA2-EF6A86A6B917}">
      <dsp:nvSpPr>
        <dsp:cNvPr id="0" name=""/>
        <dsp:cNvSpPr/>
      </dsp:nvSpPr>
      <dsp:spPr>
        <a:xfrm>
          <a:off x="0" y="316"/>
          <a:ext cx="1866240" cy="647367"/>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kern="1200" dirty="0" smtClean="0"/>
            <a:t>D</a:t>
          </a:r>
          <a:endParaRPr lang="ru-RU" sz="3200" kern="1200" dirty="0"/>
        </a:p>
      </dsp:txBody>
      <dsp:txXfrm>
        <a:off x="31602" y="31918"/>
        <a:ext cx="1803036" cy="584163"/>
      </dsp:txXfrm>
    </dsp:sp>
  </dsp:spTree>
</dsp:drawing>
</file>

<file path=ppt/diagrams/drawing4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4110E8-4FBE-4F3F-BF3E-8B164D9C19B1}">
      <dsp:nvSpPr>
        <dsp:cNvPr id="0" name=""/>
        <dsp:cNvSpPr/>
      </dsp:nvSpPr>
      <dsp:spPr>
        <a:xfrm rot="5400000">
          <a:off x="3061011" y="-1103534"/>
          <a:ext cx="863252" cy="3287188"/>
        </a:xfrm>
        <a:prstGeom prst="round2Same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ru-RU" sz="2000" kern="1200" dirty="0" smtClean="0">
              <a:solidFill>
                <a:schemeClr val="bg1"/>
              </a:solidFill>
            </a:rPr>
            <a:t>Можно не ближе 5 метров от крайнего рельса</a:t>
          </a:r>
          <a:endParaRPr lang="ru-RU" sz="2000" kern="1200" dirty="0">
            <a:solidFill>
              <a:schemeClr val="bg1"/>
            </a:solidFill>
          </a:endParaRPr>
        </a:p>
      </dsp:txBody>
      <dsp:txXfrm rot="-5400000">
        <a:off x="1849043" y="150574"/>
        <a:ext cx="3245048" cy="778972"/>
      </dsp:txXfrm>
    </dsp:sp>
    <dsp:sp modelId="{FB7F7CD4-ABB2-4A21-926E-D76B7131C0B3}">
      <dsp:nvSpPr>
        <dsp:cNvPr id="0" name=""/>
        <dsp:cNvSpPr/>
      </dsp:nvSpPr>
      <dsp:spPr>
        <a:xfrm>
          <a:off x="0" y="0"/>
          <a:ext cx="1849043" cy="1079065"/>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205740" tIns="102870" rIns="205740" bIns="102870" numCol="1" spcCol="1270" anchor="ctr" anchorCtr="0">
          <a:noAutofit/>
        </a:bodyPr>
        <a:lstStyle/>
        <a:p>
          <a:pPr lvl="0" algn="ctr" defTabSz="2400300">
            <a:lnSpc>
              <a:spcPct val="90000"/>
            </a:lnSpc>
            <a:spcBef>
              <a:spcPct val="0"/>
            </a:spcBef>
            <a:spcAft>
              <a:spcPct val="35000"/>
            </a:spcAft>
          </a:pPr>
          <a:r>
            <a:rPr lang="ru-RU" sz="5400" kern="1200" dirty="0" smtClean="0"/>
            <a:t>А</a:t>
          </a:r>
          <a:endParaRPr lang="ru-RU" sz="5400" kern="1200" dirty="0"/>
        </a:p>
      </dsp:txBody>
      <dsp:txXfrm>
        <a:off x="52676" y="52676"/>
        <a:ext cx="1743691" cy="973713"/>
      </dsp:txXfrm>
    </dsp:sp>
  </dsp:spTree>
</dsp:drawing>
</file>

<file path=ppt/diagrams/drawing4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A9CB20-B3C6-4594-BD76-10C5E2E254FF}">
      <dsp:nvSpPr>
        <dsp:cNvPr id="0" name=""/>
        <dsp:cNvSpPr/>
      </dsp:nvSpPr>
      <dsp:spPr>
        <a:xfrm rot="5400000">
          <a:off x="3061717" y="-1103904"/>
          <a:ext cx="863156" cy="3287808"/>
        </a:xfrm>
        <a:prstGeom prst="round2Same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ru-RU" sz="2000" kern="1200" dirty="0" smtClean="0">
              <a:solidFill>
                <a:schemeClr val="bg1"/>
              </a:solidFill>
            </a:rPr>
            <a:t>Можно, если есть тропинка вдоль ж</a:t>
          </a:r>
          <a:r>
            <a:rPr lang="en-US" sz="2000" kern="1200" dirty="0" smtClean="0">
              <a:solidFill>
                <a:schemeClr val="bg1"/>
              </a:solidFill>
            </a:rPr>
            <a:t>/</a:t>
          </a:r>
          <a:r>
            <a:rPr lang="ru-RU" sz="2000" kern="1200" dirty="0" smtClean="0">
              <a:solidFill>
                <a:schemeClr val="bg1"/>
              </a:solidFill>
            </a:rPr>
            <a:t>д путей</a:t>
          </a:r>
          <a:endParaRPr lang="ru-RU" sz="2000" kern="1200" dirty="0">
            <a:solidFill>
              <a:schemeClr val="bg1"/>
            </a:solidFill>
          </a:endParaRPr>
        </a:p>
      </dsp:txBody>
      <dsp:txXfrm rot="-5400000">
        <a:off x="1849391" y="150558"/>
        <a:ext cx="3245672" cy="778884"/>
      </dsp:txXfrm>
    </dsp:sp>
    <dsp:sp modelId="{EBF3AB4F-5806-496B-8112-BECBFAAB968B}">
      <dsp:nvSpPr>
        <dsp:cNvPr id="0" name=""/>
        <dsp:cNvSpPr/>
      </dsp:nvSpPr>
      <dsp:spPr>
        <a:xfrm>
          <a:off x="0" y="527"/>
          <a:ext cx="1849392" cy="1078945"/>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205740" tIns="102870" rIns="205740" bIns="102870" numCol="1" spcCol="1270" anchor="ctr" anchorCtr="0">
          <a:noAutofit/>
        </a:bodyPr>
        <a:lstStyle/>
        <a:p>
          <a:pPr lvl="0" algn="ctr" defTabSz="2400300">
            <a:lnSpc>
              <a:spcPct val="90000"/>
            </a:lnSpc>
            <a:spcBef>
              <a:spcPct val="0"/>
            </a:spcBef>
            <a:spcAft>
              <a:spcPct val="35000"/>
            </a:spcAft>
          </a:pPr>
          <a:r>
            <a:rPr lang="ru-RU" sz="5400" kern="1200" dirty="0" smtClean="0"/>
            <a:t>В</a:t>
          </a:r>
          <a:endParaRPr lang="ru-RU" sz="5400" kern="1200" dirty="0"/>
        </a:p>
      </dsp:txBody>
      <dsp:txXfrm>
        <a:off x="52670" y="53197"/>
        <a:ext cx="1744052" cy="973605"/>
      </dsp:txXfrm>
    </dsp:sp>
  </dsp:spTree>
</dsp:drawing>
</file>

<file path=ppt/diagrams/drawing4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BA213C-C602-4AE0-9FC9-5E07C8AABFAB}">
      <dsp:nvSpPr>
        <dsp:cNvPr id="0" name=""/>
        <dsp:cNvSpPr/>
      </dsp:nvSpPr>
      <dsp:spPr>
        <a:xfrm rot="5400000">
          <a:off x="3061717" y="-1103904"/>
          <a:ext cx="863156" cy="3287808"/>
        </a:xfrm>
        <a:prstGeom prst="round2Same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ru-RU" sz="2000" kern="1200" dirty="0" smtClean="0">
              <a:solidFill>
                <a:schemeClr val="bg1"/>
              </a:solidFill>
            </a:rPr>
            <a:t>Нельзя ни при каких обстоятельствах</a:t>
          </a:r>
          <a:endParaRPr lang="ru-RU" sz="2000" kern="1200" dirty="0">
            <a:solidFill>
              <a:schemeClr val="bg1"/>
            </a:solidFill>
          </a:endParaRPr>
        </a:p>
      </dsp:txBody>
      <dsp:txXfrm rot="-5400000">
        <a:off x="1849391" y="150558"/>
        <a:ext cx="3245672" cy="778884"/>
      </dsp:txXfrm>
    </dsp:sp>
    <dsp:sp modelId="{C9A879BE-5BA0-41A9-82DA-BF78194C1C79}">
      <dsp:nvSpPr>
        <dsp:cNvPr id="0" name=""/>
        <dsp:cNvSpPr/>
      </dsp:nvSpPr>
      <dsp:spPr>
        <a:xfrm>
          <a:off x="0" y="527"/>
          <a:ext cx="1849392" cy="1078945"/>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205740" tIns="102870" rIns="205740" bIns="102870" numCol="1" spcCol="1270" anchor="ctr" anchorCtr="0">
          <a:noAutofit/>
        </a:bodyPr>
        <a:lstStyle/>
        <a:p>
          <a:pPr lvl="0" algn="ctr" defTabSz="2400300">
            <a:lnSpc>
              <a:spcPct val="90000"/>
            </a:lnSpc>
            <a:spcBef>
              <a:spcPct val="0"/>
            </a:spcBef>
            <a:spcAft>
              <a:spcPct val="35000"/>
            </a:spcAft>
          </a:pPr>
          <a:r>
            <a:rPr lang="ru-RU" sz="5400" kern="1200" dirty="0" smtClean="0"/>
            <a:t>С</a:t>
          </a:r>
          <a:endParaRPr lang="ru-RU" sz="5400" kern="1200" dirty="0"/>
        </a:p>
      </dsp:txBody>
      <dsp:txXfrm>
        <a:off x="52670" y="53197"/>
        <a:ext cx="1744052" cy="973605"/>
      </dsp:txXfrm>
    </dsp:sp>
  </dsp:spTree>
</dsp:drawing>
</file>

<file path=ppt/diagrams/drawing4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4110E8-4FBE-4F3F-BF3E-8B164D9C19B1}">
      <dsp:nvSpPr>
        <dsp:cNvPr id="0" name=""/>
        <dsp:cNvSpPr/>
      </dsp:nvSpPr>
      <dsp:spPr>
        <a:xfrm rot="5400000">
          <a:off x="3061011" y="-1103534"/>
          <a:ext cx="863252" cy="3287188"/>
        </a:xfrm>
        <a:prstGeom prst="round2Same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ru-RU" sz="1600" kern="1200" dirty="0" smtClean="0">
              <a:solidFill>
                <a:schemeClr val="bg1"/>
              </a:solidFill>
            </a:rPr>
            <a:t>Осмотреть место происшествия и проанализировать ситуацию</a:t>
          </a:r>
          <a:endParaRPr lang="ru-RU" sz="1600" kern="1200" dirty="0">
            <a:solidFill>
              <a:schemeClr val="bg1"/>
            </a:solidFill>
          </a:endParaRPr>
        </a:p>
      </dsp:txBody>
      <dsp:txXfrm rot="-5400000">
        <a:off x="1849043" y="150574"/>
        <a:ext cx="3245048" cy="778972"/>
      </dsp:txXfrm>
    </dsp:sp>
    <dsp:sp modelId="{FB7F7CD4-ABB2-4A21-926E-D76B7131C0B3}">
      <dsp:nvSpPr>
        <dsp:cNvPr id="0" name=""/>
        <dsp:cNvSpPr/>
      </dsp:nvSpPr>
      <dsp:spPr>
        <a:xfrm>
          <a:off x="0" y="0"/>
          <a:ext cx="1849043" cy="1079065"/>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205740" tIns="102870" rIns="205740" bIns="102870" numCol="1" spcCol="1270" anchor="ctr" anchorCtr="0">
          <a:noAutofit/>
        </a:bodyPr>
        <a:lstStyle/>
        <a:p>
          <a:pPr lvl="0" algn="ctr" defTabSz="2400300">
            <a:lnSpc>
              <a:spcPct val="90000"/>
            </a:lnSpc>
            <a:spcBef>
              <a:spcPct val="0"/>
            </a:spcBef>
            <a:spcAft>
              <a:spcPct val="35000"/>
            </a:spcAft>
          </a:pPr>
          <a:r>
            <a:rPr lang="ru-RU" sz="5400" kern="1200" dirty="0" smtClean="0"/>
            <a:t>А</a:t>
          </a:r>
          <a:endParaRPr lang="ru-RU" sz="5400" kern="1200" dirty="0"/>
        </a:p>
      </dsp:txBody>
      <dsp:txXfrm>
        <a:off x="52676" y="52676"/>
        <a:ext cx="1743691" cy="973713"/>
      </dsp:txXfrm>
    </dsp:sp>
  </dsp:spTree>
</dsp:drawing>
</file>

<file path=ppt/diagrams/drawing4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A9CB20-B3C6-4594-BD76-10C5E2E254FF}">
      <dsp:nvSpPr>
        <dsp:cNvPr id="0" name=""/>
        <dsp:cNvSpPr/>
      </dsp:nvSpPr>
      <dsp:spPr>
        <a:xfrm rot="5400000">
          <a:off x="3061296" y="-1103904"/>
          <a:ext cx="864000" cy="3287808"/>
        </a:xfrm>
        <a:prstGeom prst="round2Same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ru-RU" sz="1600" kern="1200" dirty="0" smtClean="0">
              <a:solidFill>
                <a:schemeClr val="bg1"/>
              </a:solidFill>
            </a:rPr>
            <a:t>Отойти от  автомобиля на безопасное расстояние</a:t>
          </a:r>
          <a:endParaRPr lang="ru-RU" sz="1600" kern="1200" dirty="0">
            <a:solidFill>
              <a:schemeClr val="bg1"/>
            </a:solidFill>
          </a:endParaRPr>
        </a:p>
      </dsp:txBody>
      <dsp:txXfrm rot="-5400000">
        <a:off x="1849393" y="150176"/>
        <a:ext cx="3245631" cy="779646"/>
      </dsp:txXfrm>
    </dsp:sp>
    <dsp:sp modelId="{EBF3AB4F-5806-496B-8112-BECBFAAB968B}">
      <dsp:nvSpPr>
        <dsp:cNvPr id="0" name=""/>
        <dsp:cNvSpPr/>
      </dsp:nvSpPr>
      <dsp:spPr>
        <a:xfrm>
          <a:off x="0" y="0"/>
          <a:ext cx="1849392" cy="1080000"/>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205740" tIns="102870" rIns="205740" bIns="102870" numCol="1" spcCol="1270" anchor="ctr" anchorCtr="0">
          <a:noAutofit/>
        </a:bodyPr>
        <a:lstStyle/>
        <a:p>
          <a:pPr lvl="0" algn="ctr" defTabSz="2400300">
            <a:lnSpc>
              <a:spcPct val="90000"/>
            </a:lnSpc>
            <a:spcBef>
              <a:spcPct val="0"/>
            </a:spcBef>
            <a:spcAft>
              <a:spcPct val="35000"/>
            </a:spcAft>
          </a:pPr>
          <a:r>
            <a:rPr lang="ru-RU" sz="5400" kern="1200" dirty="0" smtClean="0"/>
            <a:t>В</a:t>
          </a:r>
          <a:endParaRPr lang="ru-RU" sz="5400" kern="1200" dirty="0"/>
        </a:p>
      </dsp:txBody>
      <dsp:txXfrm>
        <a:off x="52721" y="52721"/>
        <a:ext cx="1743950" cy="974558"/>
      </dsp:txXfrm>
    </dsp:sp>
  </dsp:spTree>
</dsp:drawing>
</file>

<file path=ppt/diagrams/drawing4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BA213C-C602-4AE0-9FC9-5E07C8AABFAB}">
      <dsp:nvSpPr>
        <dsp:cNvPr id="0" name=""/>
        <dsp:cNvSpPr/>
      </dsp:nvSpPr>
      <dsp:spPr>
        <a:xfrm rot="5400000">
          <a:off x="3061296" y="-1103904"/>
          <a:ext cx="864000" cy="3287808"/>
        </a:xfrm>
        <a:prstGeom prst="round2Same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ru-RU" sz="1600" kern="1200" dirty="0" smtClean="0">
              <a:solidFill>
                <a:schemeClr val="bg1"/>
              </a:solidFill>
            </a:rPr>
            <a:t>Осмотреть себя на предмет ранений и травм</a:t>
          </a:r>
          <a:endParaRPr lang="ru-RU" sz="1600" kern="1200" dirty="0">
            <a:solidFill>
              <a:schemeClr val="bg1"/>
            </a:solidFill>
          </a:endParaRPr>
        </a:p>
      </dsp:txBody>
      <dsp:txXfrm rot="-5400000">
        <a:off x="1849393" y="150176"/>
        <a:ext cx="3245631" cy="779646"/>
      </dsp:txXfrm>
    </dsp:sp>
    <dsp:sp modelId="{C9A879BE-5BA0-41A9-82DA-BF78194C1C79}">
      <dsp:nvSpPr>
        <dsp:cNvPr id="0" name=""/>
        <dsp:cNvSpPr/>
      </dsp:nvSpPr>
      <dsp:spPr>
        <a:xfrm>
          <a:off x="0" y="0"/>
          <a:ext cx="1849392" cy="1080000"/>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205740" tIns="102870" rIns="205740" bIns="102870" numCol="1" spcCol="1270" anchor="ctr" anchorCtr="0">
          <a:noAutofit/>
        </a:bodyPr>
        <a:lstStyle/>
        <a:p>
          <a:pPr lvl="0" algn="ctr" defTabSz="2400300">
            <a:lnSpc>
              <a:spcPct val="90000"/>
            </a:lnSpc>
            <a:spcBef>
              <a:spcPct val="0"/>
            </a:spcBef>
            <a:spcAft>
              <a:spcPct val="35000"/>
            </a:spcAft>
          </a:pPr>
          <a:r>
            <a:rPr lang="ru-RU" sz="5400" kern="1200" dirty="0" smtClean="0"/>
            <a:t>С</a:t>
          </a:r>
          <a:endParaRPr lang="ru-RU" sz="5400" kern="1200" dirty="0"/>
        </a:p>
      </dsp:txBody>
      <dsp:txXfrm>
        <a:off x="52721" y="52721"/>
        <a:ext cx="1743950" cy="974558"/>
      </dsp:txXfrm>
    </dsp:sp>
  </dsp:spTree>
</dsp:drawing>
</file>

<file path=ppt/diagrams/drawing4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4110E8-4FBE-4F3F-BF3E-8B164D9C19B1}">
      <dsp:nvSpPr>
        <dsp:cNvPr id="0" name=""/>
        <dsp:cNvSpPr/>
      </dsp:nvSpPr>
      <dsp:spPr>
        <a:xfrm rot="5400000">
          <a:off x="3061011" y="-1103534"/>
          <a:ext cx="863252" cy="3287188"/>
        </a:xfrm>
        <a:prstGeom prst="round2Same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ru-RU" sz="1800" kern="1200" dirty="0" smtClean="0">
              <a:solidFill>
                <a:schemeClr val="bg1"/>
              </a:solidFill>
            </a:rPr>
            <a:t>Взять его домой, чтобы дома внимательно рассмотреть</a:t>
          </a:r>
          <a:endParaRPr lang="ru-RU" sz="1800" kern="1200" dirty="0">
            <a:solidFill>
              <a:schemeClr val="bg1"/>
            </a:solidFill>
          </a:endParaRPr>
        </a:p>
      </dsp:txBody>
      <dsp:txXfrm rot="-5400000">
        <a:off x="1849043" y="150574"/>
        <a:ext cx="3245048" cy="778972"/>
      </dsp:txXfrm>
    </dsp:sp>
    <dsp:sp modelId="{FB7F7CD4-ABB2-4A21-926E-D76B7131C0B3}">
      <dsp:nvSpPr>
        <dsp:cNvPr id="0" name=""/>
        <dsp:cNvSpPr/>
      </dsp:nvSpPr>
      <dsp:spPr>
        <a:xfrm>
          <a:off x="0" y="0"/>
          <a:ext cx="1849043" cy="1079065"/>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205740" tIns="102870" rIns="205740" bIns="102870" numCol="1" spcCol="1270" anchor="ctr" anchorCtr="0">
          <a:noAutofit/>
        </a:bodyPr>
        <a:lstStyle/>
        <a:p>
          <a:pPr lvl="0" algn="ctr" defTabSz="2400300">
            <a:lnSpc>
              <a:spcPct val="90000"/>
            </a:lnSpc>
            <a:spcBef>
              <a:spcPct val="0"/>
            </a:spcBef>
            <a:spcAft>
              <a:spcPct val="35000"/>
            </a:spcAft>
          </a:pPr>
          <a:r>
            <a:rPr lang="ru-RU" sz="5400" kern="1200" dirty="0" smtClean="0"/>
            <a:t>А</a:t>
          </a:r>
          <a:endParaRPr lang="ru-RU" sz="5400" kern="1200" dirty="0"/>
        </a:p>
      </dsp:txBody>
      <dsp:txXfrm>
        <a:off x="52676" y="52676"/>
        <a:ext cx="1743691" cy="97371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4110E8-4FBE-4F3F-BF3E-8B164D9C19B1}">
      <dsp:nvSpPr>
        <dsp:cNvPr id="0" name=""/>
        <dsp:cNvSpPr/>
      </dsp:nvSpPr>
      <dsp:spPr>
        <a:xfrm rot="5400000">
          <a:off x="3061011" y="-1103534"/>
          <a:ext cx="863252" cy="3287188"/>
        </a:xfrm>
        <a:prstGeom prst="round2Same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ru-RU" sz="2000" kern="1200" dirty="0" smtClean="0">
              <a:solidFill>
                <a:schemeClr val="bg1"/>
              </a:solidFill>
            </a:rPr>
            <a:t>Сутулый, крепкий, неуклюжий, высокий</a:t>
          </a:r>
          <a:endParaRPr lang="ru-RU" sz="2000" kern="1200" dirty="0">
            <a:solidFill>
              <a:schemeClr val="bg1"/>
            </a:solidFill>
          </a:endParaRPr>
        </a:p>
      </dsp:txBody>
      <dsp:txXfrm rot="-5400000">
        <a:off x="1849043" y="150574"/>
        <a:ext cx="3245048" cy="778972"/>
      </dsp:txXfrm>
    </dsp:sp>
    <dsp:sp modelId="{FB7F7CD4-ABB2-4A21-926E-D76B7131C0B3}">
      <dsp:nvSpPr>
        <dsp:cNvPr id="0" name=""/>
        <dsp:cNvSpPr/>
      </dsp:nvSpPr>
      <dsp:spPr>
        <a:xfrm>
          <a:off x="0" y="0"/>
          <a:ext cx="1849043" cy="1079065"/>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205740" tIns="102870" rIns="205740" bIns="102870" numCol="1" spcCol="1270" anchor="ctr" anchorCtr="0">
          <a:noAutofit/>
        </a:bodyPr>
        <a:lstStyle/>
        <a:p>
          <a:pPr lvl="0" algn="ctr" defTabSz="2400300">
            <a:lnSpc>
              <a:spcPct val="90000"/>
            </a:lnSpc>
            <a:spcBef>
              <a:spcPct val="0"/>
            </a:spcBef>
            <a:spcAft>
              <a:spcPct val="35000"/>
            </a:spcAft>
          </a:pPr>
          <a:r>
            <a:rPr lang="ru-RU" sz="5400" kern="1200" dirty="0" smtClean="0"/>
            <a:t>А</a:t>
          </a:r>
          <a:endParaRPr lang="ru-RU" sz="5400" kern="1200" dirty="0"/>
        </a:p>
      </dsp:txBody>
      <dsp:txXfrm>
        <a:off x="52676" y="52676"/>
        <a:ext cx="1743691" cy="973713"/>
      </dsp:txXfrm>
    </dsp:sp>
  </dsp:spTree>
</dsp:drawing>
</file>

<file path=ppt/diagrams/drawing5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A9CB20-B3C6-4594-BD76-10C5E2E254FF}">
      <dsp:nvSpPr>
        <dsp:cNvPr id="0" name=""/>
        <dsp:cNvSpPr/>
      </dsp:nvSpPr>
      <dsp:spPr>
        <a:xfrm rot="5400000">
          <a:off x="3061296" y="-1103904"/>
          <a:ext cx="864000" cy="3287808"/>
        </a:xfrm>
        <a:prstGeom prst="round2Same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ru-RU" sz="1800" kern="1200" dirty="0" smtClean="0">
              <a:solidFill>
                <a:schemeClr val="bg1"/>
              </a:solidFill>
            </a:rPr>
            <a:t>Позвать друзей и рассмотреть вместе</a:t>
          </a:r>
          <a:endParaRPr lang="ru-RU" sz="1600" kern="1200" dirty="0">
            <a:solidFill>
              <a:schemeClr val="bg1"/>
            </a:solidFill>
          </a:endParaRPr>
        </a:p>
      </dsp:txBody>
      <dsp:txXfrm rot="-5400000">
        <a:off x="1849393" y="150176"/>
        <a:ext cx="3245631" cy="779646"/>
      </dsp:txXfrm>
    </dsp:sp>
    <dsp:sp modelId="{EBF3AB4F-5806-496B-8112-BECBFAAB968B}">
      <dsp:nvSpPr>
        <dsp:cNvPr id="0" name=""/>
        <dsp:cNvSpPr/>
      </dsp:nvSpPr>
      <dsp:spPr>
        <a:xfrm>
          <a:off x="0" y="0"/>
          <a:ext cx="1849392" cy="1080000"/>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205740" tIns="102870" rIns="205740" bIns="102870" numCol="1" spcCol="1270" anchor="ctr" anchorCtr="0">
          <a:noAutofit/>
        </a:bodyPr>
        <a:lstStyle/>
        <a:p>
          <a:pPr lvl="0" algn="ctr" defTabSz="2400300">
            <a:lnSpc>
              <a:spcPct val="90000"/>
            </a:lnSpc>
            <a:spcBef>
              <a:spcPct val="0"/>
            </a:spcBef>
            <a:spcAft>
              <a:spcPct val="35000"/>
            </a:spcAft>
          </a:pPr>
          <a:r>
            <a:rPr lang="ru-RU" sz="5400" kern="1200" dirty="0" smtClean="0"/>
            <a:t>В</a:t>
          </a:r>
          <a:endParaRPr lang="ru-RU" sz="5400" kern="1200" dirty="0"/>
        </a:p>
      </dsp:txBody>
      <dsp:txXfrm>
        <a:off x="52721" y="52721"/>
        <a:ext cx="1743950" cy="974558"/>
      </dsp:txXfrm>
    </dsp:sp>
  </dsp:spTree>
</dsp:drawing>
</file>

<file path=ppt/diagrams/drawing5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BA213C-C602-4AE0-9FC9-5E07C8AABFAB}">
      <dsp:nvSpPr>
        <dsp:cNvPr id="0" name=""/>
        <dsp:cNvSpPr/>
      </dsp:nvSpPr>
      <dsp:spPr>
        <a:xfrm rot="5400000">
          <a:off x="3061717" y="-1103904"/>
          <a:ext cx="863156" cy="3287808"/>
        </a:xfrm>
        <a:prstGeom prst="round2Same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ru-RU" sz="1600" kern="1200" dirty="0" smtClean="0">
              <a:solidFill>
                <a:schemeClr val="bg1"/>
              </a:solidFill>
            </a:rPr>
            <a:t>Не трогать его, предупредить окружающих людей,  сообщить в полицию</a:t>
          </a:r>
          <a:endParaRPr lang="ru-RU" sz="1600" kern="1200" dirty="0">
            <a:solidFill>
              <a:schemeClr val="bg1"/>
            </a:solidFill>
          </a:endParaRPr>
        </a:p>
      </dsp:txBody>
      <dsp:txXfrm rot="-5400000">
        <a:off x="1849391" y="150558"/>
        <a:ext cx="3245672" cy="778884"/>
      </dsp:txXfrm>
    </dsp:sp>
    <dsp:sp modelId="{C9A879BE-5BA0-41A9-82DA-BF78194C1C79}">
      <dsp:nvSpPr>
        <dsp:cNvPr id="0" name=""/>
        <dsp:cNvSpPr/>
      </dsp:nvSpPr>
      <dsp:spPr>
        <a:xfrm>
          <a:off x="0" y="527"/>
          <a:ext cx="1849392" cy="1078945"/>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205740" tIns="102870" rIns="205740" bIns="102870" numCol="1" spcCol="1270" anchor="ctr" anchorCtr="0">
          <a:noAutofit/>
        </a:bodyPr>
        <a:lstStyle/>
        <a:p>
          <a:pPr lvl="0" algn="ctr" defTabSz="2400300">
            <a:lnSpc>
              <a:spcPct val="90000"/>
            </a:lnSpc>
            <a:spcBef>
              <a:spcPct val="0"/>
            </a:spcBef>
            <a:spcAft>
              <a:spcPct val="35000"/>
            </a:spcAft>
          </a:pPr>
          <a:r>
            <a:rPr lang="ru-RU" sz="5400" kern="1200" dirty="0" smtClean="0"/>
            <a:t>С</a:t>
          </a:r>
          <a:endParaRPr lang="ru-RU" sz="5400" kern="1200" dirty="0"/>
        </a:p>
      </dsp:txBody>
      <dsp:txXfrm>
        <a:off x="52670" y="53197"/>
        <a:ext cx="1744052" cy="973605"/>
      </dsp:txXfrm>
    </dsp:sp>
  </dsp:spTree>
</dsp:drawing>
</file>

<file path=ppt/diagrams/drawing5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4110E8-4FBE-4F3F-BF3E-8B164D9C19B1}">
      <dsp:nvSpPr>
        <dsp:cNvPr id="0" name=""/>
        <dsp:cNvSpPr/>
      </dsp:nvSpPr>
      <dsp:spPr>
        <a:xfrm rot="5400000">
          <a:off x="3061011" y="-1103534"/>
          <a:ext cx="863252" cy="3287188"/>
        </a:xfrm>
        <a:prstGeom prst="round2Same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247650" tIns="123825" rIns="247650" bIns="123825" numCol="1" spcCol="1270" anchor="ctr" anchorCtr="0">
          <a:noAutofit/>
        </a:bodyPr>
        <a:lstStyle/>
        <a:p>
          <a:pPr marL="228600" lvl="1" indent="-228600" algn="l" defTabSz="933450">
            <a:lnSpc>
              <a:spcPct val="90000"/>
            </a:lnSpc>
            <a:spcBef>
              <a:spcPct val="0"/>
            </a:spcBef>
            <a:spcAft>
              <a:spcPct val="15000"/>
            </a:spcAft>
            <a:buChar char="••"/>
          </a:pPr>
          <a:r>
            <a:rPr lang="ru-RU" sz="2100" kern="1200" dirty="0" smtClean="0">
              <a:solidFill>
                <a:schemeClr val="bg1"/>
              </a:solidFill>
            </a:rPr>
            <a:t>Навстречу движения транспорта</a:t>
          </a:r>
          <a:endParaRPr lang="ru-RU" sz="2100" kern="1200" dirty="0">
            <a:solidFill>
              <a:schemeClr val="bg1"/>
            </a:solidFill>
          </a:endParaRPr>
        </a:p>
      </dsp:txBody>
      <dsp:txXfrm rot="-5400000">
        <a:off x="1849043" y="150574"/>
        <a:ext cx="3245048" cy="778972"/>
      </dsp:txXfrm>
    </dsp:sp>
    <dsp:sp modelId="{FB7F7CD4-ABB2-4A21-926E-D76B7131C0B3}">
      <dsp:nvSpPr>
        <dsp:cNvPr id="0" name=""/>
        <dsp:cNvSpPr/>
      </dsp:nvSpPr>
      <dsp:spPr>
        <a:xfrm>
          <a:off x="0" y="0"/>
          <a:ext cx="1849043" cy="1079065"/>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205740" tIns="102870" rIns="205740" bIns="102870" numCol="1" spcCol="1270" anchor="ctr" anchorCtr="0">
          <a:noAutofit/>
        </a:bodyPr>
        <a:lstStyle/>
        <a:p>
          <a:pPr lvl="0" algn="ctr" defTabSz="2400300">
            <a:lnSpc>
              <a:spcPct val="90000"/>
            </a:lnSpc>
            <a:spcBef>
              <a:spcPct val="0"/>
            </a:spcBef>
            <a:spcAft>
              <a:spcPct val="35000"/>
            </a:spcAft>
          </a:pPr>
          <a:r>
            <a:rPr lang="ru-RU" sz="5400" kern="1200" dirty="0" smtClean="0"/>
            <a:t>А</a:t>
          </a:r>
          <a:endParaRPr lang="ru-RU" sz="5400" kern="1200" dirty="0"/>
        </a:p>
      </dsp:txBody>
      <dsp:txXfrm>
        <a:off x="52676" y="52676"/>
        <a:ext cx="1743691" cy="973713"/>
      </dsp:txXfrm>
    </dsp:sp>
  </dsp:spTree>
</dsp:drawing>
</file>

<file path=ppt/diagrams/drawing5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A9CB20-B3C6-4594-BD76-10C5E2E254FF}">
      <dsp:nvSpPr>
        <dsp:cNvPr id="0" name=""/>
        <dsp:cNvSpPr/>
      </dsp:nvSpPr>
      <dsp:spPr>
        <a:xfrm rot="5400000">
          <a:off x="3061717" y="-1103904"/>
          <a:ext cx="863156" cy="3287808"/>
        </a:xfrm>
        <a:prstGeom prst="round2Same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247650" tIns="123825" rIns="247650" bIns="123825" numCol="1" spcCol="1270" anchor="ctr" anchorCtr="0">
          <a:noAutofit/>
        </a:bodyPr>
        <a:lstStyle/>
        <a:p>
          <a:pPr marL="228600" lvl="1" indent="-228600" algn="l" defTabSz="933450">
            <a:lnSpc>
              <a:spcPct val="90000"/>
            </a:lnSpc>
            <a:spcBef>
              <a:spcPct val="0"/>
            </a:spcBef>
            <a:spcAft>
              <a:spcPct val="15000"/>
            </a:spcAft>
            <a:buChar char="••"/>
          </a:pPr>
          <a:r>
            <a:rPr lang="ru-RU" sz="2100" kern="1200" dirty="0" smtClean="0">
              <a:solidFill>
                <a:schemeClr val="bg1"/>
              </a:solidFill>
            </a:rPr>
            <a:t>В направлении движения транспорта</a:t>
          </a:r>
          <a:endParaRPr lang="ru-RU" sz="2100" kern="1200" dirty="0">
            <a:solidFill>
              <a:schemeClr val="bg1"/>
            </a:solidFill>
          </a:endParaRPr>
        </a:p>
      </dsp:txBody>
      <dsp:txXfrm rot="-5400000">
        <a:off x="1849391" y="150558"/>
        <a:ext cx="3245672" cy="778884"/>
      </dsp:txXfrm>
    </dsp:sp>
    <dsp:sp modelId="{EBF3AB4F-5806-496B-8112-BECBFAAB968B}">
      <dsp:nvSpPr>
        <dsp:cNvPr id="0" name=""/>
        <dsp:cNvSpPr/>
      </dsp:nvSpPr>
      <dsp:spPr>
        <a:xfrm>
          <a:off x="0" y="527"/>
          <a:ext cx="1849392" cy="1078945"/>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205740" tIns="102870" rIns="205740" bIns="102870" numCol="1" spcCol="1270" anchor="ctr" anchorCtr="0">
          <a:noAutofit/>
        </a:bodyPr>
        <a:lstStyle/>
        <a:p>
          <a:pPr lvl="0" algn="ctr" defTabSz="2400300">
            <a:lnSpc>
              <a:spcPct val="90000"/>
            </a:lnSpc>
            <a:spcBef>
              <a:spcPct val="0"/>
            </a:spcBef>
            <a:spcAft>
              <a:spcPct val="35000"/>
            </a:spcAft>
          </a:pPr>
          <a:r>
            <a:rPr lang="ru-RU" sz="5400" kern="1200" dirty="0" smtClean="0"/>
            <a:t>В</a:t>
          </a:r>
          <a:endParaRPr lang="ru-RU" sz="5400" kern="1200" dirty="0"/>
        </a:p>
      </dsp:txBody>
      <dsp:txXfrm>
        <a:off x="52670" y="53197"/>
        <a:ext cx="1744052" cy="973605"/>
      </dsp:txXfrm>
    </dsp:sp>
  </dsp:spTree>
</dsp:drawing>
</file>

<file path=ppt/diagrams/drawing5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BA213C-C602-4AE0-9FC9-5E07C8AABFAB}">
      <dsp:nvSpPr>
        <dsp:cNvPr id="0" name=""/>
        <dsp:cNvSpPr/>
      </dsp:nvSpPr>
      <dsp:spPr>
        <a:xfrm rot="5400000">
          <a:off x="3061296" y="-1103904"/>
          <a:ext cx="864000" cy="3287808"/>
        </a:xfrm>
        <a:prstGeom prst="round2Same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247650" tIns="123825" rIns="247650" bIns="123825" numCol="1" spcCol="1270" anchor="ctr" anchorCtr="0">
          <a:noAutofit/>
        </a:bodyPr>
        <a:lstStyle/>
        <a:p>
          <a:pPr marL="228600" lvl="1" indent="-228600" algn="l" defTabSz="933450">
            <a:lnSpc>
              <a:spcPct val="90000"/>
            </a:lnSpc>
            <a:spcBef>
              <a:spcPct val="0"/>
            </a:spcBef>
            <a:spcAft>
              <a:spcPct val="15000"/>
            </a:spcAft>
            <a:buChar char="••"/>
          </a:pPr>
          <a:r>
            <a:rPr lang="ru-RU" sz="2100" kern="1200" dirty="0" smtClean="0">
              <a:solidFill>
                <a:schemeClr val="bg1"/>
              </a:solidFill>
            </a:rPr>
            <a:t>Не имеет значения</a:t>
          </a:r>
          <a:endParaRPr lang="ru-RU" sz="2100" kern="1200" dirty="0">
            <a:solidFill>
              <a:schemeClr val="bg1"/>
            </a:solidFill>
          </a:endParaRPr>
        </a:p>
      </dsp:txBody>
      <dsp:txXfrm rot="-5400000">
        <a:off x="1849393" y="150176"/>
        <a:ext cx="3245631" cy="779646"/>
      </dsp:txXfrm>
    </dsp:sp>
    <dsp:sp modelId="{C9A879BE-5BA0-41A9-82DA-BF78194C1C79}">
      <dsp:nvSpPr>
        <dsp:cNvPr id="0" name=""/>
        <dsp:cNvSpPr/>
      </dsp:nvSpPr>
      <dsp:spPr>
        <a:xfrm>
          <a:off x="0" y="0"/>
          <a:ext cx="1849392" cy="1080000"/>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205740" tIns="102870" rIns="205740" bIns="102870" numCol="1" spcCol="1270" anchor="ctr" anchorCtr="0">
          <a:noAutofit/>
        </a:bodyPr>
        <a:lstStyle/>
        <a:p>
          <a:pPr lvl="0" algn="ctr" defTabSz="2400300">
            <a:lnSpc>
              <a:spcPct val="90000"/>
            </a:lnSpc>
            <a:spcBef>
              <a:spcPct val="0"/>
            </a:spcBef>
            <a:spcAft>
              <a:spcPct val="35000"/>
            </a:spcAft>
          </a:pPr>
          <a:r>
            <a:rPr lang="ru-RU" sz="5400" kern="1200" dirty="0" smtClean="0"/>
            <a:t>С</a:t>
          </a:r>
          <a:endParaRPr lang="ru-RU" sz="5400" kern="1200" dirty="0"/>
        </a:p>
      </dsp:txBody>
      <dsp:txXfrm>
        <a:off x="52721" y="52721"/>
        <a:ext cx="1743950" cy="97455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A9CB20-B3C6-4594-BD76-10C5E2E254FF}">
      <dsp:nvSpPr>
        <dsp:cNvPr id="0" name=""/>
        <dsp:cNvSpPr/>
      </dsp:nvSpPr>
      <dsp:spPr>
        <a:xfrm rot="5400000">
          <a:off x="3061717" y="-1103904"/>
          <a:ext cx="863156" cy="3287808"/>
        </a:xfrm>
        <a:prstGeom prst="round2Same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ru-RU" sz="2000" kern="1200" dirty="0" smtClean="0">
              <a:solidFill>
                <a:schemeClr val="bg1"/>
              </a:solidFill>
            </a:rPr>
            <a:t>Стройный, сильный, ловкий, статный</a:t>
          </a:r>
          <a:endParaRPr lang="ru-RU" sz="2000" kern="1200" dirty="0">
            <a:solidFill>
              <a:schemeClr val="bg1"/>
            </a:solidFill>
          </a:endParaRPr>
        </a:p>
      </dsp:txBody>
      <dsp:txXfrm rot="-5400000">
        <a:off x="1849391" y="150558"/>
        <a:ext cx="3245672" cy="778884"/>
      </dsp:txXfrm>
    </dsp:sp>
    <dsp:sp modelId="{EBF3AB4F-5806-496B-8112-BECBFAAB968B}">
      <dsp:nvSpPr>
        <dsp:cNvPr id="0" name=""/>
        <dsp:cNvSpPr/>
      </dsp:nvSpPr>
      <dsp:spPr>
        <a:xfrm>
          <a:off x="0" y="527"/>
          <a:ext cx="1849392" cy="1078945"/>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205740" tIns="102870" rIns="205740" bIns="102870" numCol="1" spcCol="1270" anchor="ctr" anchorCtr="0">
          <a:noAutofit/>
        </a:bodyPr>
        <a:lstStyle/>
        <a:p>
          <a:pPr lvl="0" algn="ctr" defTabSz="2400300">
            <a:lnSpc>
              <a:spcPct val="90000"/>
            </a:lnSpc>
            <a:spcBef>
              <a:spcPct val="0"/>
            </a:spcBef>
            <a:spcAft>
              <a:spcPct val="35000"/>
            </a:spcAft>
          </a:pPr>
          <a:r>
            <a:rPr lang="ru-RU" sz="5400" kern="1200" dirty="0" smtClean="0"/>
            <a:t>В</a:t>
          </a:r>
          <a:endParaRPr lang="ru-RU" sz="5400" kern="1200" dirty="0"/>
        </a:p>
      </dsp:txBody>
      <dsp:txXfrm>
        <a:off x="52670" y="53197"/>
        <a:ext cx="1744052" cy="97360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BA213C-C602-4AE0-9FC9-5E07C8AABFAB}">
      <dsp:nvSpPr>
        <dsp:cNvPr id="0" name=""/>
        <dsp:cNvSpPr/>
      </dsp:nvSpPr>
      <dsp:spPr>
        <a:xfrm rot="5400000">
          <a:off x="3061717" y="-1103904"/>
          <a:ext cx="863156" cy="3287808"/>
        </a:xfrm>
        <a:prstGeom prst="round2Same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ru-RU" sz="2000" kern="1200" dirty="0" smtClean="0">
              <a:solidFill>
                <a:schemeClr val="bg1"/>
              </a:solidFill>
            </a:rPr>
            <a:t>Горбатый, бледный, хилый, низкий</a:t>
          </a:r>
          <a:endParaRPr lang="ru-RU" sz="2000" kern="1200" dirty="0">
            <a:solidFill>
              <a:schemeClr val="bg1"/>
            </a:solidFill>
          </a:endParaRPr>
        </a:p>
      </dsp:txBody>
      <dsp:txXfrm rot="-5400000">
        <a:off x="1849391" y="150558"/>
        <a:ext cx="3245672" cy="778884"/>
      </dsp:txXfrm>
    </dsp:sp>
    <dsp:sp modelId="{C9A879BE-5BA0-41A9-82DA-BF78194C1C79}">
      <dsp:nvSpPr>
        <dsp:cNvPr id="0" name=""/>
        <dsp:cNvSpPr/>
      </dsp:nvSpPr>
      <dsp:spPr>
        <a:xfrm>
          <a:off x="0" y="527"/>
          <a:ext cx="1849392" cy="1078945"/>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205740" tIns="102870" rIns="205740" bIns="102870" numCol="1" spcCol="1270" anchor="ctr" anchorCtr="0">
          <a:noAutofit/>
        </a:bodyPr>
        <a:lstStyle/>
        <a:p>
          <a:pPr lvl="0" algn="ctr" defTabSz="2400300">
            <a:lnSpc>
              <a:spcPct val="90000"/>
            </a:lnSpc>
            <a:spcBef>
              <a:spcPct val="0"/>
            </a:spcBef>
            <a:spcAft>
              <a:spcPct val="35000"/>
            </a:spcAft>
          </a:pPr>
          <a:r>
            <a:rPr lang="ru-RU" sz="5400" kern="1200" dirty="0" smtClean="0"/>
            <a:t>С</a:t>
          </a:r>
          <a:endParaRPr lang="ru-RU" sz="5400" kern="1200" dirty="0"/>
        </a:p>
      </dsp:txBody>
      <dsp:txXfrm>
        <a:off x="52670" y="53197"/>
        <a:ext cx="1744052" cy="97360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4110E8-4FBE-4F3F-BF3E-8B164D9C19B1}">
      <dsp:nvSpPr>
        <dsp:cNvPr id="0" name=""/>
        <dsp:cNvSpPr/>
      </dsp:nvSpPr>
      <dsp:spPr>
        <a:xfrm rot="5400000">
          <a:off x="3266536" y="-1335028"/>
          <a:ext cx="517951" cy="3318128"/>
        </a:xfrm>
        <a:prstGeom prst="round2Same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ru-RU" sz="2000" kern="1200" dirty="0" smtClean="0">
              <a:solidFill>
                <a:schemeClr val="bg1"/>
              </a:solidFill>
            </a:rPr>
            <a:t>Уши</a:t>
          </a:r>
          <a:endParaRPr lang="ru-RU" sz="2000" kern="1200" dirty="0">
            <a:solidFill>
              <a:schemeClr val="bg1"/>
            </a:solidFill>
          </a:endParaRPr>
        </a:p>
      </dsp:txBody>
      <dsp:txXfrm rot="-5400000">
        <a:off x="1866448" y="90344"/>
        <a:ext cx="3292844" cy="467383"/>
      </dsp:txXfrm>
    </dsp:sp>
    <dsp:sp modelId="{FB7F7CD4-ABB2-4A21-926E-D76B7131C0B3}">
      <dsp:nvSpPr>
        <dsp:cNvPr id="0" name=""/>
        <dsp:cNvSpPr/>
      </dsp:nvSpPr>
      <dsp:spPr>
        <a:xfrm>
          <a:off x="0" y="0"/>
          <a:ext cx="1866447" cy="647439"/>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ru-RU" sz="3200" kern="1200" dirty="0" smtClean="0"/>
            <a:t>А</a:t>
          </a:r>
          <a:endParaRPr lang="ru-RU" sz="3200" kern="1200" dirty="0"/>
        </a:p>
      </dsp:txBody>
      <dsp:txXfrm>
        <a:off x="31605" y="31605"/>
        <a:ext cx="1803237" cy="58422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A9CB20-B3C6-4594-BD76-10C5E2E254FF}">
      <dsp:nvSpPr>
        <dsp:cNvPr id="0" name=""/>
        <dsp:cNvSpPr/>
      </dsp:nvSpPr>
      <dsp:spPr>
        <a:xfrm rot="5400000">
          <a:off x="3266173" y="-1334880"/>
          <a:ext cx="517893" cy="3317760"/>
        </a:xfrm>
        <a:prstGeom prst="round2Same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ru-RU" sz="2000" kern="1200" dirty="0" smtClean="0">
              <a:solidFill>
                <a:schemeClr val="bg1"/>
              </a:solidFill>
            </a:rPr>
            <a:t>Глаза</a:t>
          </a:r>
          <a:endParaRPr lang="ru-RU" sz="2000" kern="1200" dirty="0">
            <a:solidFill>
              <a:schemeClr val="bg1"/>
            </a:solidFill>
          </a:endParaRPr>
        </a:p>
      </dsp:txBody>
      <dsp:txXfrm rot="-5400000">
        <a:off x="1866240" y="90334"/>
        <a:ext cx="3292479" cy="467331"/>
      </dsp:txXfrm>
    </dsp:sp>
    <dsp:sp modelId="{EBF3AB4F-5806-496B-8112-BECBFAAB968B}">
      <dsp:nvSpPr>
        <dsp:cNvPr id="0" name=""/>
        <dsp:cNvSpPr/>
      </dsp:nvSpPr>
      <dsp:spPr>
        <a:xfrm>
          <a:off x="0" y="316"/>
          <a:ext cx="1866240" cy="647367"/>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ru-RU" sz="3200" kern="1200" dirty="0" smtClean="0"/>
            <a:t>В</a:t>
          </a:r>
          <a:endParaRPr lang="ru-RU" sz="3200" kern="1200" dirty="0"/>
        </a:p>
      </dsp:txBody>
      <dsp:txXfrm>
        <a:off x="31602" y="31918"/>
        <a:ext cx="1803036" cy="584163"/>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FA35EB-4DCB-4883-805F-A79B3E9624C8}" type="datetimeFigureOut">
              <a:rPr lang="ru-RU" smtClean="0"/>
              <a:t>19.12.2012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2D01A9-2D47-4815-8CB1-6811B071A39A}" type="slidenum">
              <a:rPr lang="ru-RU" smtClean="0"/>
              <a:t>‹#›</a:t>
            </a:fld>
            <a:endParaRPr lang="ru-RU"/>
          </a:p>
        </p:txBody>
      </p:sp>
    </p:spTree>
    <p:extLst>
      <p:ext uri="{BB962C8B-B14F-4D97-AF65-F5344CB8AC3E}">
        <p14:creationId xmlns:p14="http://schemas.microsoft.com/office/powerpoint/2010/main" val="2051082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baseline="0" dirty="0" smtClean="0"/>
          </a:p>
        </p:txBody>
      </p:sp>
      <p:sp>
        <p:nvSpPr>
          <p:cNvPr id="4" name="Номер слайда 3"/>
          <p:cNvSpPr>
            <a:spLocks noGrp="1"/>
          </p:cNvSpPr>
          <p:nvPr>
            <p:ph type="sldNum" sz="quarter" idx="10"/>
          </p:nvPr>
        </p:nvSpPr>
        <p:spPr/>
        <p:txBody>
          <a:bodyPr/>
          <a:lstStyle/>
          <a:p>
            <a:fld id="{A52D01A9-2D47-4815-8CB1-6811B071A39A}" type="slidenum">
              <a:rPr lang="ru-RU" smtClean="0"/>
              <a:t>1</a:t>
            </a:fld>
            <a:endParaRPr lang="ru-RU"/>
          </a:p>
        </p:txBody>
      </p:sp>
    </p:spTree>
    <p:extLst>
      <p:ext uri="{BB962C8B-B14F-4D97-AF65-F5344CB8AC3E}">
        <p14:creationId xmlns:p14="http://schemas.microsoft.com/office/powerpoint/2010/main" val="4288769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52D01A9-2D47-4815-8CB1-6811B071A39A}" type="slidenum">
              <a:rPr lang="ru-RU" smtClean="0"/>
              <a:t>2</a:t>
            </a:fld>
            <a:endParaRPr lang="ru-RU"/>
          </a:p>
        </p:txBody>
      </p:sp>
    </p:spTree>
    <p:extLst>
      <p:ext uri="{BB962C8B-B14F-4D97-AF65-F5344CB8AC3E}">
        <p14:creationId xmlns:p14="http://schemas.microsoft.com/office/powerpoint/2010/main" val="1879602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bg1"/>
                </a:solidFill>
                <a:latin typeface="Segoe Script" pitchFamily="34" charset="0"/>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400">
                <a:solidFill>
                  <a:srgbClr val="FFFF66"/>
                </a:solidFill>
                <a:latin typeface="Segoe Script"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F770D901-52C0-4B70-B886-BC5519CD75DF}" type="datetimeFigureOut">
              <a:rPr lang="en-US" smtClean="0"/>
              <a:pPr/>
              <a:t>12/19/2012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EA0F6-336A-403B-830C-C513FCFAD8A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770D901-52C0-4B70-B886-BC5519CD75DF}" type="datetimeFigureOut">
              <a:rPr lang="en-US" smtClean="0"/>
              <a:pPr/>
              <a:t>12/19/2012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5EA0F6-336A-403B-830C-C513FCFAD8A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770D901-52C0-4B70-B886-BC5519CD75DF}" type="datetimeFigureOut">
              <a:rPr lang="en-US" smtClean="0"/>
              <a:pPr/>
              <a:t>12/19/2012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EA0F6-336A-403B-830C-C513FCFAD8A6}"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770D901-52C0-4B70-B886-BC5519CD75DF}" type="datetimeFigureOut">
              <a:rPr lang="en-US" smtClean="0"/>
              <a:pPr/>
              <a:t>12/19/2012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EA0F6-336A-403B-830C-C513FCFAD8A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770D901-52C0-4B70-B886-BC5519CD75DF}" type="datetimeFigureOut">
              <a:rPr lang="en-US" smtClean="0"/>
              <a:pPr/>
              <a:t>12/19/2012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EA0F6-336A-403B-830C-C513FCFAD8A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770D901-52C0-4B70-B886-BC5519CD75DF}" type="datetimeFigureOut">
              <a:rPr lang="en-US" smtClean="0"/>
              <a:pPr/>
              <a:t>12/19/2012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EA0F6-336A-403B-830C-C513FCFAD8A6}" type="slidenum">
              <a:rPr lang="en-US" smtClean="0"/>
              <a:pPr/>
              <a:t>‹#›</a:t>
            </a:fld>
            <a:endParaRPr lang="en-US"/>
          </a:p>
        </p:txBody>
      </p:sp>
      <p:pic>
        <p:nvPicPr>
          <p:cNvPr id="7" name="Picture 6" descr="apple.png"/>
          <p:cNvPicPr>
            <a:picLocks noChangeAspect="1"/>
          </p:cNvPicPr>
          <p:nvPr userDrawn="1"/>
        </p:nvPicPr>
        <p:blipFill>
          <a:blip r:embed="rId2">
            <a:duotone>
              <a:schemeClr val="bg2">
                <a:shade val="45000"/>
                <a:satMod val="135000"/>
              </a:schemeClr>
              <a:prstClr val="white"/>
            </a:duotone>
          </a:blip>
          <a:stretch>
            <a:fillRect/>
          </a:stretch>
        </p:blipFill>
        <p:spPr>
          <a:xfrm>
            <a:off x="193601" y="87288"/>
            <a:ext cx="561975" cy="533400"/>
          </a:xfrm>
          <a:prstGeom prst="rect">
            <a:avLst/>
          </a:prstGeom>
          <a:noFill/>
          <a:ln>
            <a:noFill/>
          </a:ln>
        </p:spPr>
      </p:pic>
      <p:pic>
        <p:nvPicPr>
          <p:cNvPr id="9" name="Picture 6" descr="apple.png"/>
          <p:cNvPicPr>
            <a:picLocks noChangeAspect="1"/>
          </p:cNvPicPr>
          <p:nvPr userDrawn="1"/>
        </p:nvPicPr>
        <p:blipFill>
          <a:blip r:embed="rId2">
            <a:duotone>
              <a:schemeClr val="bg2">
                <a:shade val="45000"/>
                <a:satMod val="135000"/>
              </a:schemeClr>
              <a:prstClr val="white"/>
            </a:duotone>
          </a:blip>
          <a:stretch>
            <a:fillRect/>
          </a:stretch>
        </p:blipFill>
        <p:spPr>
          <a:xfrm>
            <a:off x="827584" y="87288"/>
            <a:ext cx="561975" cy="533400"/>
          </a:xfrm>
          <a:prstGeom prst="rect">
            <a:avLst/>
          </a:prstGeom>
        </p:spPr>
      </p:pic>
      <p:pic>
        <p:nvPicPr>
          <p:cNvPr id="10" name="Picture 6" descr="apple.png"/>
          <p:cNvPicPr>
            <a:picLocks noChangeAspect="1"/>
          </p:cNvPicPr>
          <p:nvPr userDrawn="1"/>
        </p:nvPicPr>
        <p:blipFill>
          <a:blip r:embed="rId2">
            <a:duotone>
              <a:schemeClr val="bg2">
                <a:shade val="45000"/>
                <a:satMod val="135000"/>
              </a:schemeClr>
              <a:prstClr val="white"/>
            </a:duotone>
          </a:blip>
          <a:stretch>
            <a:fillRect/>
          </a:stretch>
        </p:blipFill>
        <p:spPr>
          <a:xfrm>
            <a:off x="1461600" y="86400"/>
            <a:ext cx="561975" cy="533400"/>
          </a:xfrm>
          <a:prstGeom prst="rect">
            <a:avLst/>
          </a:prstGeom>
        </p:spPr>
      </p:pic>
      <p:pic>
        <p:nvPicPr>
          <p:cNvPr id="11" name="Picture 6" descr="apple.png"/>
          <p:cNvPicPr>
            <a:picLocks noChangeAspect="1"/>
          </p:cNvPicPr>
          <p:nvPr userDrawn="1"/>
        </p:nvPicPr>
        <p:blipFill>
          <a:blip r:embed="rId2">
            <a:duotone>
              <a:schemeClr val="bg2">
                <a:shade val="45000"/>
                <a:satMod val="135000"/>
              </a:schemeClr>
              <a:prstClr val="white"/>
            </a:duotone>
          </a:blip>
          <a:stretch>
            <a:fillRect/>
          </a:stretch>
        </p:blipFill>
        <p:spPr>
          <a:xfrm>
            <a:off x="2095200" y="86400"/>
            <a:ext cx="561975" cy="533400"/>
          </a:xfrm>
          <a:prstGeom prst="rect">
            <a:avLst/>
          </a:prstGeom>
        </p:spPr>
      </p:pic>
      <p:pic>
        <p:nvPicPr>
          <p:cNvPr id="12" name="Picture 6" descr="apple.png"/>
          <p:cNvPicPr>
            <a:picLocks noChangeAspect="1"/>
          </p:cNvPicPr>
          <p:nvPr userDrawn="1"/>
        </p:nvPicPr>
        <p:blipFill>
          <a:blip r:embed="rId2">
            <a:duotone>
              <a:schemeClr val="bg2">
                <a:shade val="45000"/>
                <a:satMod val="135000"/>
              </a:schemeClr>
              <a:prstClr val="white"/>
            </a:duotone>
          </a:blip>
          <a:stretch>
            <a:fillRect/>
          </a:stretch>
        </p:blipFill>
        <p:spPr>
          <a:xfrm>
            <a:off x="5263200" y="86400"/>
            <a:ext cx="561975" cy="533400"/>
          </a:xfrm>
          <a:prstGeom prst="rect">
            <a:avLst/>
          </a:prstGeom>
        </p:spPr>
      </p:pic>
      <p:pic>
        <p:nvPicPr>
          <p:cNvPr id="13" name="Picture 6" descr="apple.png"/>
          <p:cNvPicPr>
            <a:picLocks noChangeAspect="1"/>
          </p:cNvPicPr>
          <p:nvPr userDrawn="1"/>
        </p:nvPicPr>
        <p:blipFill>
          <a:blip r:embed="rId2">
            <a:duotone>
              <a:schemeClr val="bg2">
                <a:shade val="45000"/>
                <a:satMod val="135000"/>
              </a:schemeClr>
              <a:prstClr val="white"/>
            </a:duotone>
          </a:blip>
          <a:stretch>
            <a:fillRect/>
          </a:stretch>
        </p:blipFill>
        <p:spPr>
          <a:xfrm>
            <a:off x="4629600" y="86400"/>
            <a:ext cx="561975" cy="533400"/>
          </a:xfrm>
          <a:prstGeom prst="rect">
            <a:avLst/>
          </a:prstGeom>
        </p:spPr>
      </p:pic>
      <p:pic>
        <p:nvPicPr>
          <p:cNvPr id="14" name="Picture 6" descr="apple.png"/>
          <p:cNvPicPr>
            <a:picLocks noChangeAspect="1"/>
          </p:cNvPicPr>
          <p:nvPr userDrawn="1"/>
        </p:nvPicPr>
        <p:blipFill>
          <a:blip r:embed="rId2">
            <a:duotone>
              <a:schemeClr val="bg2">
                <a:shade val="45000"/>
                <a:satMod val="135000"/>
              </a:schemeClr>
              <a:prstClr val="white"/>
            </a:duotone>
          </a:blip>
          <a:stretch>
            <a:fillRect/>
          </a:stretch>
        </p:blipFill>
        <p:spPr>
          <a:xfrm>
            <a:off x="3996000" y="86400"/>
            <a:ext cx="561975" cy="533400"/>
          </a:xfrm>
          <a:prstGeom prst="rect">
            <a:avLst/>
          </a:prstGeom>
        </p:spPr>
      </p:pic>
      <p:pic>
        <p:nvPicPr>
          <p:cNvPr id="15" name="Picture 6" descr="apple.png"/>
          <p:cNvPicPr>
            <a:picLocks noChangeAspect="1"/>
          </p:cNvPicPr>
          <p:nvPr userDrawn="1"/>
        </p:nvPicPr>
        <p:blipFill>
          <a:blip r:embed="rId2">
            <a:duotone>
              <a:schemeClr val="bg2">
                <a:shade val="45000"/>
                <a:satMod val="135000"/>
              </a:schemeClr>
              <a:prstClr val="white"/>
            </a:duotone>
          </a:blip>
          <a:stretch>
            <a:fillRect/>
          </a:stretch>
        </p:blipFill>
        <p:spPr>
          <a:xfrm>
            <a:off x="3362400" y="86400"/>
            <a:ext cx="561975" cy="533400"/>
          </a:xfrm>
          <a:prstGeom prst="rect">
            <a:avLst/>
          </a:prstGeom>
        </p:spPr>
      </p:pic>
      <p:pic>
        <p:nvPicPr>
          <p:cNvPr id="16" name="Picture 6" descr="apple.png"/>
          <p:cNvPicPr>
            <a:picLocks noChangeAspect="1"/>
          </p:cNvPicPr>
          <p:nvPr userDrawn="1"/>
        </p:nvPicPr>
        <p:blipFill>
          <a:blip r:embed="rId2">
            <a:duotone>
              <a:schemeClr val="bg2">
                <a:shade val="45000"/>
                <a:satMod val="135000"/>
              </a:schemeClr>
              <a:prstClr val="white"/>
            </a:duotone>
          </a:blip>
          <a:stretch>
            <a:fillRect/>
          </a:stretch>
        </p:blipFill>
        <p:spPr>
          <a:xfrm>
            <a:off x="2728800" y="86400"/>
            <a:ext cx="561975" cy="533400"/>
          </a:xfrm>
          <a:prstGeom prst="rect">
            <a:avLst/>
          </a:prstGeom>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770D901-52C0-4B70-B886-BC5519CD75DF}" type="datetimeFigureOut">
              <a:rPr lang="en-US" smtClean="0"/>
              <a:pPr/>
              <a:t>12/19/2012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EA0F6-336A-403B-830C-C513FCFAD8A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F770D901-52C0-4B70-B886-BC5519CD75DF}" type="datetimeFigureOut">
              <a:rPr lang="en-US" smtClean="0"/>
              <a:pPr/>
              <a:t>12/19/2012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5EA0F6-336A-403B-830C-C513FCFAD8A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F770D901-52C0-4B70-B886-BC5519CD75DF}" type="datetimeFigureOut">
              <a:rPr lang="en-US" smtClean="0"/>
              <a:pPr/>
              <a:t>12/19/2012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5EA0F6-336A-403B-830C-C513FCFAD8A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F770D901-52C0-4B70-B886-BC5519CD75DF}" type="datetimeFigureOut">
              <a:rPr lang="en-US" smtClean="0"/>
              <a:pPr/>
              <a:t>12/19/2012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5EA0F6-336A-403B-830C-C513FCFAD8A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70D901-52C0-4B70-B886-BC5519CD75DF}" type="datetimeFigureOut">
              <a:rPr lang="en-US" smtClean="0"/>
              <a:pPr/>
              <a:t>12/19/2012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5EA0F6-336A-403B-830C-C513FCFAD8A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770D901-52C0-4B70-B886-BC5519CD75DF}" type="datetimeFigureOut">
              <a:rPr lang="en-US" smtClean="0"/>
              <a:pPr/>
              <a:t>12/19/2012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5EA0F6-336A-403B-830C-C513FCFAD8A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70D901-52C0-4B70-B886-BC5519CD75DF}" type="datetimeFigureOut">
              <a:rPr lang="en-US" smtClean="0"/>
              <a:pPr/>
              <a:t>12/19/2012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5EA0F6-336A-403B-830C-C513FCFAD8A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6.xml"/><Relationship Id="rId13" Type="http://schemas.openxmlformats.org/officeDocument/2006/relationships/diagramData" Target="../diagrams/data7.xml"/><Relationship Id="rId3" Type="http://schemas.openxmlformats.org/officeDocument/2006/relationships/diagramLayout" Target="../diagrams/layout5.xml"/><Relationship Id="rId7" Type="http://schemas.openxmlformats.org/officeDocument/2006/relationships/diagramData" Target="../diagrams/data6.xml"/><Relationship Id="rId12" Type="http://schemas.openxmlformats.org/officeDocument/2006/relationships/slide" Target="slide3.xml"/><Relationship Id="rId17" Type="http://schemas.microsoft.com/office/2007/relationships/diagramDrawing" Target="../diagrams/drawing7.xml"/><Relationship Id="rId2" Type="http://schemas.openxmlformats.org/officeDocument/2006/relationships/diagramData" Target="../diagrams/data5.xml"/><Relationship Id="rId16" Type="http://schemas.openxmlformats.org/officeDocument/2006/relationships/diagramColors" Target="../diagrams/colors7.xml"/><Relationship Id="rId1" Type="http://schemas.openxmlformats.org/officeDocument/2006/relationships/slideLayout" Target="../slideLayouts/slideLayout4.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5" Type="http://schemas.openxmlformats.org/officeDocument/2006/relationships/diagramQuickStyle" Target="../diagrams/quickStyle7.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 Id="rId14" Type="http://schemas.openxmlformats.org/officeDocument/2006/relationships/diagramLayout" Target="../diagrams/layout7.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9.xml"/><Relationship Id="rId13" Type="http://schemas.openxmlformats.org/officeDocument/2006/relationships/diagramData" Target="../diagrams/data10.xml"/><Relationship Id="rId18" Type="http://schemas.openxmlformats.org/officeDocument/2006/relationships/diagramData" Target="../diagrams/data11.xml"/><Relationship Id="rId3" Type="http://schemas.openxmlformats.org/officeDocument/2006/relationships/diagramLayout" Target="../diagrams/layout8.xml"/><Relationship Id="rId21" Type="http://schemas.openxmlformats.org/officeDocument/2006/relationships/diagramColors" Target="../diagrams/colors11.xml"/><Relationship Id="rId7" Type="http://schemas.openxmlformats.org/officeDocument/2006/relationships/diagramData" Target="../diagrams/data9.xml"/><Relationship Id="rId12" Type="http://schemas.openxmlformats.org/officeDocument/2006/relationships/slide" Target="slide3.xml"/><Relationship Id="rId17" Type="http://schemas.microsoft.com/office/2007/relationships/diagramDrawing" Target="../diagrams/drawing10.xml"/><Relationship Id="rId2" Type="http://schemas.openxmlformats.org/officeDocument/2006/relationships/diagramData" Target="../diagrams/data8.xml"/><Relationship Id="rId16" Type="http://schemas.openxmlformats.org/officeDocument/2006/relationships/diagramColors" Target="../diagrams/colors10.xml"/><Relationship Id="rId20" Type="http://schemas.openxmlformats.org/officeDocument/2006/relationships/diagramQuickStyle" Target="../diagrams/quickStyle11.xml"/><Relationship Id="rId1" Type="http://schemas.openxmlformats.org/officeDocument/2006/relationships/slideLayout" Target="../slideLayouts/slideLayout4.xml"/><Relationship Id="rId6" Type="http://schemas.microsoft.com/office/2007/relationships/diagramDrawing" Target="../diagrams/drawing8.xml"/><Relationship Id="rId11" Type="http://schemas.microsoft.com/office/2007/relationships/diagramDrawing" Target="../diagrams/drawing9.xml"/><Relationship Id="rId5" Type="http://schemas.openxmlformats.org/officeDocument/2006/relationships/diagramColors" Target="../diagrams/colors8.xml"/><Relationship Id="rId15" Type="http://schemas.openxmlformats.org/officeDocument/2006/relationships/diagramQuickStyle" Target="../diagrams/quickStyle10.xml"/><Relationship Id="rId23" Type="http://schemas.openxmlformats.org/officeDocument/2006/relationships/image" Target="../media/image4.png"/><Relationship Id="rId10" Type="http://schemas.openxmlformats.org/officeDocument/2006/relationships/diagramColors" Target="../diagrams/colors9.xml"/><Relationship Id="rId19" Type="http://schemas.openxmlformats.org/officeDocument/2006/relationships/diagramLayout" Target="../diagrams/layout11.xml"/><Relationship Id="rId4" Type="http://schemas.openxmlformats.org/officeDocument/2006/relationships/diagramQuickStyle" Target="../diagrams/quickStyle8.xml"/><Relationship Id="rId9" Type="http://schemas.openxmlformats.org/officeDocument/2006/relationships/diagramQuickStyle" Target="../diagrams/quickStyle9.xml"/><Relationship Id="rId14" Type="http://schemas.openxmlformats.org/officeDocument/2006/relationships/diagramLayout" Target="../diagrams/layout10.xml"/><Relationship Id="rId22" Type="http://schemas.microsoft.com/office/2007/relationships/diagramDrawing" Target="../diagrams/drawing11.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13.xml"/><Relationship Id="rId13" Type="http://schemas.openxmlformats.org/officeDocument/2006/relationships/diagramData" Target="../diagrams/data14.xml"/><Relationship Id="rId18" Type="http://schemas.openxmlformats.org/officeDocument/2006/relationships/diagramData" Target="../diagrams/data15.xml"/><Relationship Id="rId3" Type="http://schemas.openxmlformats.org/officeDocument/2006/relationships/diagramLayout" Target="../diagrams/layout12.xml"/><Relationship Id="rId21" Type="http://schemas.openxmlformats.org/officeDocument/2006/relationships/diagramColors" Target="../diagrams/colors15.xml"/><Relationship Id="rId7" Type="http://schemas.openxmlformats.org/officeDocument/2006/relationships/diagramData" Target="../diagrams/data13.xml"/><Relationship Id="rId12" Type="http://schemas.openxmlformats.org/officeDocument/2006/relationships/slide" Target="slide3.xml"/><Relationship Id="rId17" Type="http://schemas.microsoft.com/office/2007/relationships/diagramDrawing" Target="../diagrams/drawing14.xml"/><Relationship Id="rId2" Type="http://schemas.openxmlformats.org/officeDocument/2006/relationships/diagramData" Target="../diagrams/data12.xml"/><Relationship Id="rId16" Type="http://schemas.openxmlformats.org/officeDocument/2006/relationships/diagramColors" Target="../diagrams/colors14.xml"/><Relationship Id="rId20" Type="http://schemas.openxmlformats.org/officeDocument/2006/relationships/diagramQuickStyle" Target="../diagrams/quickStyle15.xml"/><Relationship Id="rId1" Type="http://schemas.openxmlformats.org/officeDocument/2006/relationships/slideLayout" Target="../slideLayouts/slideLayout4.xml"/><Relationship Id="rId6" Type="http://schemas.microsoft.com/office/2007/relationships/diagramDrawing" Target="../diagrams/drawing12.xml"/><Relationship Id="rId11" Type="http://schemas.microsoft.com/office/2007/relationships/diagramDrawing" Target="../diagrams/drawing13.xml"/><Relationship Id="rId5" Type="http://schemas.openxmlformats.org/officeDocument/2006/relationships/diagramColors" Target="../diagrams/colors12.xml"/><Relationship Id="rId15" Type="http://schemas.openxmlformats.org/officeDocument/2006/relationships/diagramQuickStyle" Target="../diagrams/quickStyle14.xml"/><Relationship Id="rId10" Type="http://schemas.openxmlformats.org/officeDocument/2006/relationships/diagramColors" Target="../diagrams/colors13.xml"/><Relationship Id="rId19" Type="http://schemas.openxmlformats.org/officeDocument/2006/relationships/diagramLayout" Target="../diagrams/layout15.xml"/><Relationship Id="rId4" Type="http://schemas.openxmlformats.org/officeDocument/2006/relationships/diagramQuickStyle" Target="../diagrams/quickStyle12.xml"/><Relationship Id="rId9" Type="http://schemas.openxmlformats.org/officeDocument/2006/relationships/diagramQuickStyle" Target="../diagrams/quickStyle13.xml"/><Relationship Id="rId14" Type="http://schemas.openxmlformats.org/officeDocument/2006/relationships/diagramLayout" Target="../diagrams/layout14.xml"/><Relationship Id="rId22" Type="http://schemas.microsoft.com/office/2007/relationships/diagramDrawing" Target="../diagrams/drawing15.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17.xml"/><Relationship Id="rId13" Type="http://schemas.openxmlformats.org/officeDocument/2006/relationships/diagramData" Target="../diagrams/data18.xml"/><Relationship Id="rId18" Type="http://schemas.openxmlformats.org/officeDocument/2006/relationships/diagramData" Target="../diagrams/data19.xml"/><Relationship Id="rId26" Type="http://schemas.openxmlformats.org/officeDocument/2006/relationships/diagramColors" Target="../diagrams/colors20.xml"/><Relationship Id="rId3" Type="http://schemas.openxmlformats.org/officeDocument/2006/relationships/diagramLayout" Target="../diagrams/layout16.xml"/><Relationship Id="rId21" Type="http://schemas.openxmlformats.org/officeDocument/2006/relationships/diagramColors" Target="../diagrams/colors19.xml"/><Relationship Id="rId7" Type="http://schemas.openxmlformats.org/officeDocument/2006/relationships/diagramData" Target="../diagrams/data17.xml"/><Relationship Id="rId12" Type="http://schemas.openxmlformats.org/officeDocument/2006/relationships/slide" Target="slide3.xml"/><Relationship Id="rId17" Type="http://schemas.microsoft.com/office/2007/relationships/diagramDrawing" Target="../diagrams/drawing18.xml"/><Relationship Id="rId25" Type="http://schemas.openxmlformats.org/officeDocument/2006/relationships/diagramQuickStyle" Target="../diagrams/quickStyle20.xml"/><Relationship Id="rId2" Type="http://schemas.openxmlformats.org/officeDocument/2006/relationships/diagramData" Target="../diagrams/data16.xml"/><Relationship Id="rId16" Type="http://schemas.openxmlformats.org/officeDocument/2006/relationships/diagramColors" Target="../diagrams/colors18.xml"/><Relationship Id="rId20" Type="http://schemas.openxmlformats.org/officeDocument/2006/relationships/diagramQuickStyle" Target="../diagrams/quickStyle19.xml"/><Relationship Id="rId1" Type="http://schemas.openxmlformats.org/officeDocument/2006/relationships/slideLayout" Target="../slideLayouts/slideLayout4.xml"/><Relationship Id="rId6" Type="http://schemas.microsoft.com/office/2007/relationships/diagramDrawing" Target="../diagrams/drawing16.xml"/><Relationship Id="rId11" Type="http://schemas.microsoft.com/office/2007/relationships/diagramDrawing" Target="../diagrams/drawing17.xml"/><Relationship Id="rId24" Type="http://schemas.openxmlformats.org/officeDocument/2006/relationships/diagramLayout" Target="../diagrams/layout20.xml"/><Relationship Id="rId5" Type="http://schemas.openxmlformats.org/officeDocument/2006/relationships/diagramColors" Target="../diagrams/colors16.xml"/><Relationship Id="rId15" Type="http://schemas.openxmlformats.org/officeDocument/2006/relationships/diagramQuickStyle" Target="../diagrams/quickStyle18.xml"/><Relationship Id="rId23" Type="http://schemas.openxmlformats.org/officeDocument/2006/relationships/diagramData" Target="../diagrams/data20.xml"/><Relationship Id="rId10" Type="http://schemas.openxmlformats.org/officeDocument/2006/relationships/diagramColors" Target="../diagrams/colors17.xml"/><Relationship Id="rId19" Type="http://schemas.openxmlformats.org/officeDocument/2006/relationships/diagramLayout" Target="../diagrams/layout19.xml"/><Relationship Id="rId4" Type="http://schemas.openxmlformats.org/officeDocument/2006/relationships/diagramQuickStyle" Target="../diagrams/quickStyle16.xml"/><Relationship Id="rId9" Type="http://schemas.openxmlformats.org/officeDocument/2006/relationships/diagramQuickStyle" Target="../diagrams/quickStyle17.xml"/><Relationship Id="rId14" Type="http://schemas.openxmlformats.org/officeDocument/2006/relationships/diagramLayout" Target="../diagrams/layout18.xml"/><Relationship Id="rId22" Type="http://schemas.microsoft.com/office/2007/relationships/diagramDrawing" Target="../diagrams/drawing19.xml"/><Relationship Id="rId27" Type="http://schemas.microsoft.com/office/2007/relationships/diagramDrawing" Target="../diagrams/drawing20.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22.xml"/><Relationship Id="rId13" Type="http://schemas.openxmlformats.org/officeDocument/2006/relationships/diagramData" Target="../diagrams/data23.xml"/><Relationship Id="rId18" Type="http://schemas.openxmlformats.org/officeDocument/2006/relationships/diagramData" Target="../diagrams/data24.xml"/><Relationship Id="rId3" Type="http://schemas.openxmlformats.org/officeDocument/2006/relationships/diagramLayout" Target="../diagrams/layout21.xml"/><Relationship Id="rId21" Type="http://schemas.openxmlformats.org/officeDocument/2006/relationships/diagramColors" Target="../diagrams/colors24.xml"/><Relationship Id="rId7" Type="http://schemas.openxmlformats.org/officeDocument/2006/relationships/diagramData" Target="../diagrams/data22.xml"/><Relationship Id="rId12" Type="http://schemas.openxmlformats.org/officeDocument/2006/relationships/slide" Target="slide3.xml"/><Relationship Id="rId17" Type="http://schemas.microsoft.com/office/2007/relationships/diagramDrawing" Target="../diagrams/drawing23.xml"/><Relationship Id="rId2" Type="http://schemas.openxmlformats.org/officeDocument/2006/relationships/diagramData" Target="../diagrams/data21.xml"/><Relationship Id="rId16" Type="http://schemas.openxmlformats.org/officeDocument/2006/relationships/diagramColors" Target="../diagrams/colors23.xml"/><Relationship Id="rId20" Type="http://schemas.openxmlformats.org/officeDocument/2006/relationships/diagramQuickStyle" Target="../diagrams/quickStyle24.xml"/><Relationship Id="rId1" Type="http://schemas.openxmlformats.org/officeDocument/2006/relationships/slideLayout" Target="../slideLayouts/slideLayout4.xml"/><Relationship Id="rId6" Type="http://schemas.microsoft.com/office/2007/relationships/diagramDrawing" Target="../diagrams/drawing21.xml"/><Relationship Id="rId11" Type="http://schemas.microsoft.com/office/2007/relationships/diagramDrawing" Target="../diagrams/drawing22.xml"/><Relationship Id="rId5" Type="http://schemas.openxmlformats.org/officeDocument/2006/relationships/diagramColors" Target="../diagrams/colors21.xml"/><Relationship Id="rId15" Type="http://schemas.openxmlformats.org/officeDocument/2006/relationships/diagramQuickStyle" Target="../diagrams/quickStyle23.xml"/><Relationship Id="rId10" Type="http://schemas.openxmlformats.org/officeDocument/2006/relationships/diagramColors" Target="../diagrams/colors22.xml"/><Relationship Id="rId19" Type="http://schemas.openxmlformats.org/officeDocument/2006/relationships/diagramLayout" Target="../diagrams/layout24.xml"/><Relationship Id="rId4" Type="http://schemas.openxmlformats.org/officeDocument/2006/relationships/diagramQuickStyle" Target="../diagrams/quickStyle21.xml"/><Relationship Id="rId9" Type="http://schemas.openxmlformats.org/officeDocument/2006/relationships/diagramQuickStyle" Target="../diagrams/quickStyle22.xml"/><Relationship Id="rId14" Type="http://schemas.openxmlformats.org/officeDocument/2006/relationships/diagramLayout" Target="../diagrams/layout23.xml"/><Relationship Id="rId22" Type="http://schemas.microsoft.com/office/2007/relationships/diagramDrawing" Target="../diagrams/drawing24.xml"/></Relationships>
</file>

<file path=ppt/slides/_rels/slide15.xml.rels><?xml version="1.0" encoding="UTF-8" standalone="yes"?>
<Relationships xmlns="http://schemas.openxmlformats.org/package/2006/relationships"><Relationship Id="rId8" Type="http://schemas.openxmlformats.org/officeDocument/2006/relationships/diagramLayout" Target="../diagrams/layout26.xml"/><Relationship Id="rId13" Type="http://schemas.openxmlformats.org/officeDocument/2006/relationships/diagramData" Target="../diagrams/data27.xml"/><Relationship Id="rId3" Type="http://schemas.openxmlformats.org/officeDocument/2006/relationships/diagramLayout" Target="../diagrams/layout25.xml"/><Relationship Id="rId7" Type="http://schemas.openxmlformats.org/officeDocument/2006/relationships/diagramData" Target="../diagrams/data26.xml"/><Relationship Id="rId12" Type="http://schemas.openxmlformats.org/officeDocument/2006/relationships/slide" Target="slide3.xml"/><Relationship Id="rId17" Type="http://schemas.microsoft.com/office/2007/relationships/diagramDrawing" Target="../diagrams/drawing27.xml"/><Relationship Id="rId2" Type="http://schemas.openxmlformats.org/officeDocument/2006/relationships/diagramData" Target="../diagrams/data25.xml"/><Relationship Id="rId16" Type="http://schemas.openxmlformats.org/officeDocument/2006/relationships/diagramColors" Target="../diagrams/colors27.xml"/><Relationship Id="rId1" Type="http://schemas.openxmlformats.org/officeDocument/2006/relationships/slideLayout" Target="../slideLayouts/slideLayout4.xml"/><Relationship Id="rId6" Type="http://schemas.microsoft.com/office/2007/relationships/diagramDrawing" Target="../diagrams/drawing25.xml"/><Relationship Id="rId11" Type="http://schemas.microsoft.com/office/2007/relationships/diagramDrawing" Target="../diagrams/drawing26.xml"/><Relationship Id="rId5" Type="http://schemas.openxmlformats.org/officeDocument/2006/relationships/diagramColors" Target="../diagrams/colors25.xml"/><Relationship Id="rId15" Type="http://schemas.openxmlformats.org/officeDocument/2006/relationships/diagramQuickStyle" Target="../diagrams/quickStyle27.xml"/><Relationship Id="rId10" Type="http://schemas.openxmlformats.org/officeDocument/2006/relationships/diagramColors" Target="../diagrams/colors26.xml"/><Relationship Id="rId4" Type="http://schemas.openxmlformats.org/officeDocument/2006/relationships/diagramQuickStyle" Target="../diagrams/quickStyle25.xml"/><Relationship Id="rId9" Type="http://schemas.openxmlformats.org/officeDocument/2006/relationships/diagramQuickStyle" Target="../diagrams/quickStyle26.xml"/><Relationship Id="rId14" Type="http://schemas.openxmlformats.org/officeDocument/2006/relationships/diagramLayout" Target="../diagrams/layout27.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29.xml"/><Relationship Id="rId13" Type="http://schemas.openxmlformats.org/officeDocument/2006/relationships/diagramData" Target="../diagrams/data30.xml"/><Relationship Id="rId3" Type="http://schemas.openxmlformats.org/officeDocument/2006/relationships/diagramLayout" Target="../diagrams/layout28.xml"/><Relationship Id="rId7" Type="http://schemas.openxmlformats.org/officeDocument/2006/relationships/diagramData" Target="../diagrams/data29.xml"/><Relationship Id="rId12" Type="http://schemas.openxmlformats.org/officeDocument/2006/relationships/slide" Target="slide3.xml"/><Relationship Id="rId17" Type="http://schemas.microsoft.com/office/2007/relationships/diagramDrawing" Target="../diagrams/drawing30.xml"/><Relationship Id="rId2" Type="http://schemas.openxmlformats.org/officeDocument/2006/relationships/diagramData" Target="../diagrams/data28.xml"/><Relationship Id="rId16" Type="http://schemas.openxmlformats.org/officeDocument/2006/relationships/diagramColors" Target="../diagrams/colors30.xml"/><Relationship Id="rId1" Type="http://schemas.openxmlformats.org/officeDocument/2006/relationships/slideLayout" Target="../slideLayouts/slideLayout4.xml"/><Relationship Id="rId6" Type="http://schemas.microsoft.com/office/2007/relationships/diagramDrawing" Target="../diagrams/drawing28.xml"/><Relationship Id="rId11" Type="http://schemas.microsoft.com/office/2007/relationships/diagramDrawing" Target="../diagrams/drawing29.xml"/><Relationship Id="rId5" Type="http://schemas.openxmlformats.org/officeDocument/2006/relationships/diagramColors" Target="../diagrams/colors28.xml"/><Relationship Id="rId15" Type="http://schemas.openxmlformats.org/officeDocument/2006/relationships/diagramQuickStyle" Target="../diagrams/quickStyle30.xml"/><Relationship Id="rId10" Type="http://schemas.openxmlformats.org/officeDocument/2006/relationships/diagramColors" Target="../diagrams/colors29.xml"/><Relationship Id="rId4" Type="http://schemas.openxmlformats.org/officeDocument/2006/relationships/diagramQuickStyle" Target="../diagrams/quickStyle28.xml"/><Relationship Id="rId9" Type="http://schemas.openxmlformats.org/officeDocument/2006/relationships/diagramQuickStyle" Target="../diagrams/quickStyle29.xml"/><Relationship Id="rId14" Type="http://schemas.openxmlformats.org/officeDocument/2006/relationships/diagramLayout" Target="../diagrams/layout30.xml"/></Relationships>
</file>

<file path=ppt/slides/_rels/slide17.xml.rels><?xml version="1.0" encoding="UTF-8" standalone="yes"?>
<Relationships xmlns="http://schemas.openxmlformats.org/package/2006/relationships"><Relationship Id="rId8" Type="http://schemas.openxmlformats.org/officeDocument/2006/relationships/diagramLayout" Target="../diagrams/layout32.xml"/><Relationship Id="rId13" Type="http://schemas.openxmlformats.org/officeDocument/2006/relationships/diagramData" Target="../diagrams/data33.xml"/><Relationship Id="rId3" Type="http://schemas.openxmlformats.org/officeDocument/2006/relationships/diagramLayout" Target="../diagrams/layout31.xml"/><Relationship Id="rId7" Type="http://schemas.openxmlformats.org/officeDocument/2006/relationships/diagramData" Target="../diagrams/data32.xml"/><Relationship Id="rId12" Type="http://schemas.openxmlformats.org/officeDocument/2006/relationships/slide" Target="slide3.xml"/><Relationship Id="rId17" Type="http://schemas.microsoft.com/office/2007/relationships/diagramDrawing" Target="../diagrams/drawing33.xml"/><Relationship Id="rId2" Type="http://schemas.openxmlformats.org/officeDocument/2006/relationships/diagramData" Target="../diagrams/data31.xml"/><Relationship Id="rId16" Type="http://schemas.openxmlformats.org/officeDocument/2006/relationships/diagramColors" Target="../diagrams/colors33.xml"/><Relationship Id="rId1" Type="http://schemas.openxmlformats.org/officeDocument/2006/relationships/slideLayout" Target="../slideLayouts/slideLayout4.xml"/><Relationship Id="rId6" Type="http://schemas.microsoft.com/office/2007/relationships/diagramDrawing" Target="../diagrams/drawing31.xml"/><Relationship Id="rId11" Type="http://schemas.microsoft.com/office/2007/relationships/diagramDrawing" Target="../diagrams/drawing32.xml"/><Relationship Id="rId5" Type="http://schemas.openxmlformats.org/officeDocument/2006/relationships/diagramColors" Target="../diagrams/colors31.xml"/><Relationship Id="rId15" Type="http://schemas.openxmlformats.org/officeDocument/2006/relationships/diagramQuickStyle" Target="../diagrams/quickStyle33.xml"/><Relationship Id="rId10" Type="http://schemas.openxmlformats.org/officeDocument/2006/relationships/diagramColors" Target="../diagrams/colors32.xml"/><Relationship Id="rId4" Type="http://schemas.openxmlformats.org/officeDocument/2006/relationships/diagramQuickStyle" Target="../diagrams/quickStyle31.xml"/><Relationship Id="rId9" Type="http://schemas.openxmlformats.org/officeDocument/2006/relationships/diagramQuickStyle" Target="../diagrams/quickStyle32.xml"/><Relationship Id="rId14" Type="http://schemas.openxmlformats.org/officeDocument/2006/relationships/diagramLayout" Target="../diagrams/layout33.xml"/></Relationships>
</file>

<file path=ppt/slides/_rels/slide18.xml.rels><?xml version="1.0" encoding="UTF-8" standalone="yes"?>
<Relationships xmlns="http://schemas.openxmlformats.org/package/2006/relationships"><Relationship Id="rId8" Type="http://schemas.openxmlformats.org/officeDocument/2006/relationships/diagramLayout" Target="../diagrams/layout35.xml"/><Relationship Id="rId13" Type="http://schemas.openxmlformats.org/officeDocument/2006/relationships/diagramData" Target="../diagrams/data36.xml"/><Relationship Id="rId18" Type="http://schemas.openxmlformats.org/officeDocument/2006/relationships/diagramData" Target="../diagrams/data37.xml"/><Relationship Id="rId26" Type="http://schemas.openxmlformats.org/officeDocument/2006/relationships/diagramColors" Target="../diagrams/colors38.xml"/><Relationship Id="rId3" Type="http://schemas.openxmlformats.org/officeDocument/2006/relationships/diagramLayout" Target="../diagrams/layout34.xml"/><Relationship Id="rId21" Type="http://schemas.openxmlformats.org/officeDocument/2006/relationships/diagramColors" Target="../diagrams/colors37.xml"/><Relationship Id="rId7" Type="http://schemas.openxmlformats.org/officeDocument/2006/relationships/diagramData" Target="../diagrams/data35.xml"/><Relationship Id="rId12" Type="http://schemas.openxmlformats.org/officeDocument/2006/relationships/slide" Target="slide3.xml"/><Relationship Id="rId17" Type="http://schemas.microsoft.com/office/2007/relationships/diagramDrawing" Target="../diagrams/drawing36.xml"/><Relationship Id="rId25" Type="http://schemas.openxmlformats.org/officeDocument/2006/relationships/diagramQuickStyle" Target="../diagrams/quickStyle38.xml"/><Relationship Id="rId2" Type="http://schemas.openxmlformats.org/officeDocument/2006/relationships/diagramData" Target="../diagrams/data34.xml"/><Relationship Id="rId16" Type="http://schemas.openxmlformats.org/officeDocument/2006/relationships/diagramColors" Target="../diagrams/colors36.xml"/><Relationship Id="rId20" Type="http://schemas.openxmlformats.org/officeDocument/2006/relationships/diagramQuickStyle" Target="../diagrams/quickStyle37.xml"/><Relationship Id="rId1" Type="http://schemas.openxmlformats.org/officeDocument/2006/relationships/slideLayout" Target="../slideLayouts/slideLayout4.xml"/><Relationship Id="rId6" Type="http://schemas.microsoft.com/office/2007/relationships/diagramDrawing" Target="../diagrams/drawing34.xml"/><Relationship Id="rId11" Type="http://schemas.microsoft.com/office/2007/relationships/diagramDrawing" Target="../diagrams/drawing35.xml"/><Relationship Id="rId24" Type="http://schemas.openxmlformats.org/officeDocument/2006/relationships/diagramLayout" Target="../diagrams/layout38.xml"/><Relationship Id="rId5" Type="http://schemas.openxmlformats.org/officeDocument/2006/relationships/diagramColors" Target="../diagrams/colors34.xml"/><Relationship Id="rId15" Type="http://schemas.openxmlformats.org/officeDocument/2006/relationships/diagramQuickStyle" Target="../diagrams/quickStyle36.xml"/><Relationship Id="rId23" Type="http://schemas.openxmlformats.org/officeDocument/2006/relationships/diagramData" Target="../diagrams/data38.xml"/><Relationship Id="rId10" Type="http://schemas.openxmlformats.org/officeDocument/2006/relationships/diagramColors" Target="../diagrams/colors35.xml"/><Relationship Id="rId19" Type="http://schemas.openxmlformats.org/officeDocument/2006/relationships/diagramLayout" Target="../diagrams/layout37.xml"/><Relationship Id="rId4" Type="http://schemas.openxmlformats.org/officeDocument/2006/relationships/diagramQuickStyle" Target="../diagrams/quickStyle34.xml"/><Relationship Id="rId9" Type="http://schemas.openxmlformats.org/officeDocument/2006/relationships/diagramQuickStyle" Target="../diagrams/quickStyle35.xml"/><Relationship Id="rId14" Type="http://schemas.openxmlformats.org/officeDocument/2006/relationships/diagramLayout" Target="../diagrams/layout36.xml"/><Relationship Id="rId22" Type="http://schemas.microsoft.com/office/2007/relationships/diagramDrawing" Target="../diagrams/drawing37.xml"/><Relationship Id="rId27" Type="http://schemas.microsoft.com/office/2007/relationships/diagramDrawing" Target="../diagrams/drawing38.xml"/></Relationships>
</file>

<file path=ppt/slides/_rels/slide19.xml.rels><?xml version="1.0" encoding="UTF-8" standalone="yes"?>
<Relationships xmlns="http://schemas.openxmlformats.org/package/2006/relationships"><Relationship Id="rId8" Type="http://schemas.openxmlformats.org/officeDocument/2006/relationships/diagramLayout" Target="../diagrams/layout40.xml"/><Relationship Id="rId13" Type="http://schemas.openxmlformats.org/officeDocument/2006/relationships/diagramData" Target="../diagrams/data41.xml"/><Relationship Id="rId18" Type="http://schemas.openxmlformats.org/officeDocument/2006/relationships/diagramData" Target="../diagrams/data42.xml"/><Relationship Id="rId3" Type="http://schemas.openxmlformats.org/officeDocument/2006/relationships/diagramLayout" Target="../diagrams/layout39.xml"/><Relationship Id="rId21" Type="http://schemas.openxmlformats.org/officeDocument/2006/relationships/diagramColors" Target="../diagrams/colors42.xml"/><Relationship Id="rId7" Type="http://schemas.openxmlformats.org/officeDocument/2006/relationships/diagramData" Target="../diagrams/data40.xml"/><Relationship Id="rId12" Type="http://schemas.openxmlformats.org/officeDocument/2006/relationships/slide" Target="slide3.xml"/><Relationship Id="rId17" Type="http://schemas.microsoft.com/office/2007/relationships/diagramDrawing" Target="../diagrams/drawing41.xml"/><Relationship Id="rId2" Type="http://schemas.openxmlformats.org/officeDocument/2006/relationships/diagramData" Target="../diagrams/data39.xml"/><Relationship Id="rId16" Type="http://schemas.openxmlformats.org/officeDocument/2006/relationships/diagramColors" Target="../diagrams/colors41.xml"/><Relationship Id="rId20" Type="http://schemas.openxmlformats.org/officeDocument/2006/relationships/diagramQuickStyle" Target="../diagrams/quickStyle42.xml"/><Relationship Id="rId1" Type="http://schemas.openxmlformats.org/officeDocument/2006/relationships/slideLayout" Target="../slideLayouts/slideLayout4.xml"/><Relationship Id="rId6" Type="http://schemas.microsoft.com/office/2007/relationships/diagramDrawing" Target="../diagrams/drawing39.xml"/><Relationship Id="rId11" Type="http://schemas.microsoft.com/office/2007/relationships/diagramDrawing" Target="../diagrams/drawing40.xml"/><Relationship Id="rId5" Type="http://schemas.openxmlformats.org/officeDocument/2006/relationships/diagramColors" Target="../diagrams/colors39.xml"/><Relationship Id="rId15" Type="http://schemas.openxmlformats.org/officeDocument/2006/relationships/diagramQuickStyle" Target="../diagrams/quickStyle41.xml"/><Relationship Id="rId10" Type="http://schemas.openxmlformats.org/officeDocument/2006/relationships/diagramColors" Target="../diagrams/colors40.xml"/><Relationship Id="rId19" Type="http://schemas.openxmlformats.org/officeDocument/2006/relationships/diagramLayout" Target="../diagrams/layout42.xml"/><Relationship Id="rId4" Type="http://schemas.openxmlformats.org/officeDocument/2006/relationships/diagramQuickStyle" Target="../diagrams/quickStyle39.xml"/><Relationship Id="rId9" Type="http://schemas.openxmlformats.org/officeDocument/2006/relationships/diagramQuickStyle" Target="../diagrams/quickStyle40.xml"/><Relationship Id="rId14" Type="http://schemas.openxmlformats.org/officeDocument/2006/relationships/diagramLayout" Target="../diagrams/layout41.xml"/><Relationship Id="rId22" Type="http://schemas.microsoft.com/office/2007/relationships/diagramDrawing" Target="../diagrams/drawing42.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diagramLayout" Target="../diagrams/layout44.xml"/><Relationship Id="rId13" Type="http://schemas.openxmlformats.org/officeDocument/2006/relationships/diagramData" Target="../diagrams/data45.xml"/><Relationship Id="rId3" Type="http://schemas.openxmlformats.org/officeDocument/2006/relationships/diagramLayout" Target="../diagrams/layout43.xml"/><Relationship Id="rId7" Type="http://schemas.openxmlformats.org/officeDocument/2006/relationships/diagramData" Target="../diagrams/data44.xml"/><Relationship Id="rId12" Type="http://schemas.openxmlformats.org/officeDocument/2006/relationships/slide" Target="slide3.xml"/><Relationship Id="rId17" Type="http://schemas.microsoft.com/office/2007/relationships/diagramDrawing" Target="../diagrams/drawing45.xml"/><Relationship Id="rId2" Type="http://schemas.openxmlformats.org/officeDocument/2006/relationships/diagramData" Target="../diagrams/data43.xml"/><Relationship Id="rId16" Type="http://schemas.openxmlformats.org/officeDocument/2006/relationships/diagramColors" Target="../diagrams/colors45.xml"/><Relationship Id="rId1" Type="http://schemas.openxmlformats.org/officeDocument/2006/relationships/slideLayout" Target="../slideLayouts/slideLayout4.xml"/><Relationship Id="rId6" Type="http://schemas.microsoft.com/office/2007/relationships/diagramDrawing" Target="../diagrams/drawing43.xml"/><Relationship Id="rId11" Type="http://schemas.microsoft.com/office/2007/relationships/diagramDrawing" Target="../diagrams/drawing44.xml"/><Relationship Id="rId5" Type="http://schemas.openxmlformats.org/officeDocument/2006/relationships/diagramColors" Target="../diagrams/colors43.xml"/><Relationship Id="rId15" Type="http://schemas.openxmlformats.org/officeDocument/2006/relationships/diagramQuickStyle" Target="../diagrams/quickStyle45.xml"/><Relationship Id="rId10" Type="http://schemas.openxmlformats.org/officeDocument/2006/relationships/diagramColors" Target="../diagrams/colors44.xml"/><Relationship Id="rId4" Type="http://schemas.openxmlformats.org/officeDocument/2006/relationships/diagramQuickStyle" Target="../diagrams/quickStyle43.xml"/><Relationship Id="rId9" Type="http://schemas.openxmlformats.org/officeDocument/2006/relationships/diagramQuickStyle" Target="../diagrams/quickStyle44.xml"/><Relationship Id="rId14" Type="http://schemas.openxmlformats.org/officeDocument/2006/relationships/diagramLayout" Target="../diagrams/layout45.xml"/></Relationships>
</file>

<file path=ppt/slides/_rels/slide21.xml.rels><?xml version="1.0" encoding="UTF-8" standalone="yes"?>
<Relationships xmlns="http://schemas.openxmlformats.org/package/2006/relationships"><Relationship Id="rId8" Type="http://schemas.openxmlformats.org/officeDocument/2006/relationships/diagramLayout" Target="../diagrams/layout47.xml"/><Relationship Id="rId13" Type="http://schemas.openxmlformats.org/officeDocument/2006/relationships/diagramData" Target="../diagrams/data48.xml"/><Relationship Id="rId3" Type="http://schemas.openxmlformats.org/officeDocument/2006/relationships/diagramLayout" Target="../diagrams/layout46.xml"/><Relationship Id="rId7" Type="http://schemas.openxmlformats.org/officeDocument/2006/relationships/diagramData" Target="../diagrams/data47.xml"/><Relationship Id="rId12" Type="http://schemas.openxmlformats.org/officeDocument/2006/relationships/slide" Target="slide3.xml"/><Relationship Id="rId17" Type="http://schemas.microsoft.com/office/2007/relationships/diagramDrawing" Target="../diagrams/drawing48.xml"/><Relationship Id="rId2" Type="http://schemas.openxmlformats.org/officeDocument/2006/relationships/diagramData" Target="../diagrams/data46.xml"/><Relationship Id="rId16" Type="http://schemas.openxmlformats.org/officeDocument/2006/relationships/diagramColors" Target="../diagrams/colors48.xml"/><Relationship Id="rId1" Type="http://schemas.openxmlformats.org/officeDocument/2006/relationships/slideLayout" Target="../slideLayouts/slideLayout4.xml"/><Relationship Id="rId6" Type="http://schemas.microsoft.com/office/2007/relationships/diagramDrawing" Target="../diagrams/drawing46.xml"/><Relationship Id="rId11" Type="http://schemas.microsoft.com/office/2007/relationships/diagramDrawing" Target="../diagrams/drawing47.xml"/><Relationship Id="rId5" Type="http://schemas.openxmlformats.org/officeDocument/2006/relationships/diagramColors" Target="../diagrams/colors46.xml"/><Relationship Id="rId15" Type="http://schemas.openxmlformats.org/officeDocument/2006/relationships/diagramQuickStyle" Target="../diagrams/quickStyle48.xml"/><Relationship Id="rId10" Type="http://schemas.openxmlformats.org/officeDocument/2006/relationships/diagramColors" Target="../diagrams/colors47.xml"/><Relationship Id="rId4" Type="http://schemas.openxmlformats.org/officeDocument/2006/relationships/diagramQuickStyle" Target="../diagrams/quickStyle46.xml"/><Relationship Id="rId9" Type="http://schemas.openxmlformats.org/officeDocument/2006/relationships/diagramQuickStyle" Target="../diagrams/quickStyle47.xml"/><Relationship Id="rId14" Type="http://schemas.openxmlformats.org/officeDocument/2006/relationships/diagramLayout" Target="../diagrams/layout48.xml"/></Relationships>
</file>

<file path=ppt/slides/_rels/slide22.xml.rels><?xml version="1.0" encoding="UTF-8" standalone="yes"?>
<Relationships xmlns="http://schemas.openxmlformats.org/package/2006/relationships"><Relationship Id="rId8" Type="http://schemas.openxmlformats.org/officeDocument/2006/relationships/diagramLayout" Target="../diagrams/layout50.xml"/><Relationship Id="rId13" Type="http://schemas.openxmlformats.org/officeDocument/2006/relationships/diagramData" Target="../diagrams/data51.xml"/><Relationship Id="rId3" Type="http://schemas.openxmlformats.org/officeDocument/2006/relationships/diagramLayout" Target="../diagrams/layout49.xml"/><Relationship Id="rId7" Type="http://schemas.openxmlformats.org/officeDocument/2006/relationships/diagramData" Target="../diagrams/data50.xml"/><Relationship Id="rId12" Type="http://schemas.openxmlformats.org/officeDocument/2006/relationships/slide" Target="slide3.xml"/><Relationship Id="rId17" Type="http://schemas.microsoft.com/office/2007/relationships/diagramDrawing" Target="../diagrams/drawing51.xml"/><Relationship Id="rId2" Type="http://schemas.openxmlformats.org/officeDocument/2006/relationships/diagramData" Target="../diagrams/data49.xml"/><Relationship Id="rId16" Type="http://schemas.openxmlformats.org/officeDocument/2006/relationships/diagramColors" Target="../diagrams/colors51.xml"/><Relationship Id="rId1" Type="http://schemas.openxmlformats.org/officeDocument/2006/relationships/slideLayout" Target="../slideLayouts/slideLayout4.xml"/><Relationship Id="rId6" Type="http://schemas.microsoft.com/office/2007/relationships/diagramDrawing" Target="../diagrams/drawing49.xml"/><Relationship Id="rId11" Type="http://schemas.microsoft.com/office/2007/relationships/diagramDrawing" Target="../diagrams/drawing50.xml"/><Relationship Id="rId5" Type="http://schemas.openxmlformats.org/officeDocument/2006/relationships/diagramColors" Target="../diagrams/colors49.xml"/><Relationship Id="rId15" Type="http://schemas.openxmlformats.org/officeDocument/2006/relationships/diagramQuickStyle" Target="../diagrams/quickStyle51.xml"/><Relationship Id="rId10" Type="http://schemas.openxmlformats.org/officeDocument/2006/relationships/diagramColors" Target="../diagrams/colors50.xml"/><Relationship Id="rId4" Type="http://schemas.openxmlformats.org/officeDocument/2006/relationships/diagramQuickStyle" Target="../diagrams/quickStyle49.xml"/><Relationship Id="rId9" Type="http://schemas.openxmlformats.org/officeDocument/2006/relationships/diagramQuickStyle" Target="../diagrams/quickStyle50.xml"/><Relationship Id="rId14" Type="http://schemas.openxmlformats.org/officeDocument/2006/relationships/diagramLayout" Target="../diagrams/layout51.xml"/></Relationships>
</file>

<file path=ppt/slides/_rels/slide23.xml.rels><?xml version="1.0" encoding="UTF-8" standalone="yes"?>
<Relationships xmlns="http://schemas.openxmlformats.org/package/2006/relationships"><Relationship Id="rId8" Type="http://schemas.openxmlformats.org/officeDocument/2006/relationships/diagramLayout" Target="../diagrams/layout53.xml"/><Relationship Id="rId13" Type="http://schemas.openxmlformats.org/officeDocument/2006/relationships/diagramData" Target="../diagrams/data54.xml"/><Relationship Id="rId3" Type="http://schemas.openxmlformats.org/officeDocument/2006/relationships/diagramLayout" Target="../diagrams/layout52.xml"/><Relationship Id="rId7" Type="http://schemas.openxmlformats.org/officeDocument/2006/relationships/diagramData" Target="../diagrams/data53.xml"/><Relationship Id="rId12" Type="http://schemas.openxmlformats.org/officeDocument/2006/relationships/slide" Target="slide3.xml"/><Relationship Id="rId17" Type="http://schemas.microsoft.com/office/2007/relationships/diagramDrawing" Target="../diagrams/drawing54.xml"/><Relationship Id="rId2" Type="http://schemas.openxmlformats.org/officeDocument/2006/relationships/diagramData" Target="../diagrams/data52.xml"/><Relationship Id="rId16" Type="http://schemas.openxmlformats.org/officeDocument/2006/relationships/diagramColors" Target="../diagrams/colors54.xml"/><Relationship Id="rId1" Type="http://schemas.openxmlformats.org/officeDocument/2006/relationships/slideLayout" Target="../slideLayouts/slideLayout4.xml"/><Relationship Id="rId6" Type="http://schemas.microsoft.com/office/2007/relationships/diagramDrawing" Target="../diagrams/drawing52.xml"/><Relationship Id="rId11" Type="http://schemas.microsoft.com/office/2007/relationships/diagramDrawing" Target="../diagrams/drawing53.xml"/><Relationship Id="rId5" Type="http://schemas.openxmlformats.org/officeDocument/2006/relationships/diagramColors" Target="../diagrams/colors52.xml"/><Relationship Id="rId15" Type="http://schemas.openxmlformats.org/officeDocument/2006/relationships/diagramQuickStyle" Target="../diagrams/quickStyle54.xml"/><Relationship Id="rId10" Type="http://schemas.openxmlformats.org/officeDocument/2006/relationships/diagramColors" Target="../diagrams/colors53.xml"/><Relationship Id="rId4" Type="http://schemas.openxmlformats.org/officeDocument/2006/relationships/diagramQuickStyle" Target="../diagrams/quickStyle52.xml"/><Relationship Id="rId9" Type="http://schemas.openxmlformats.org/officeDocument/2006/relationships/diagramQuickStyle" Target="../diagrams/quickStyle53.xml"/><Relationship Id="rId14" Type="http://schemas.openxmlformats.org/officeDocument/2006/relationships/diagramLayout" Target="../diagrams/layout54.xml"/></Relationships>
</file>

<file path=ppt/slides/_rels/slide2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3.xml"/><Relationship Id="rId13" Type="http://schemas.openxmlformats.org/officeDocument/2006/relationships/diagramData" Target="../diagrams/data4.xml"/><Relationship Id="rId3" Type="http://schemas.openxmlformats.org/officeDocument/2006/relationships/diagramLayout" Target="../diagrams/layout2.xml"/><Relationship Id="rId7" Type="http://schemas.openxmlformats.org/officeDocument/2006/relationships/diagramData" Target="../diagrams/data3.xml"/><Relationship Id="rId12" Type="http://schemas.openxmlformats.org/officeDocument/2006/relationships/slide" Target="slide3.xml"/><Relationship Id="rId17" Type="http://schemas.microsoft.com/office/2007/relationships/diagramDrawing" Target="../diagrams/drawing4.xml"/><Relationship Id="rId2" Type="http://schemas.openxmlformats.org/officeDocument/2006/relationships/diagramData" Target="../diagrams/data2.xml"/><Relationship Id="rId16" Type="http://schemas.openxmlformats.org/officeDocument/2006/relationships/diagramColors" Target="../diagrams/colors4.xml"/><Relationship Id="rId1" Type="http://schemas.openxmlformats.org/officeDocument/2006/relationships/slideLayout" Target="../slideLayouts/slideLayout4.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5" Type="http://schemas.openxmlformats.org/officeDocument/2006/relationships/diagramQuickStyle" Target="../diagrams/quickStyle4.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 Id="rId1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58975"/>
            <a:ext cx="7772400" cy="1470025"/>
          </a:xfrm>
        </p:spPr>
        <p:txBody>
          <a:bodyPr/>
          <a:lstStyle/>
          <a:p>
            <a:r>
              <a:rPr lang="ru-RU" dirty="0" smtClean="0"/>
              <a:t>Викторина</a:t>
            </a:r>
            <a:endParaRPr lang="en-US" dirty="0"/>
          </a:p>
        </p:txBody>
      </p:sp>
      <p:sp>
        <p:nvSpPr>
          <p:cNvPr id="3" name="Subtitle 2"/>
          <p:cNvSpPr>
            <a:spLocks noGrp="1"/>
          </p:cNvSpPr>
          <p:nvPr>
            <p:ph type="subTitle" idx="1"/>
          </p:nvPr>
        </p:nvSpPr>
        <p:spPr>
          <a:xfrm>
            <a:off x="1371600" y="3598168"/>
            <a:ext cx="6400800" cy="982960"/>
          </a:xfrm>
        </p:spPr>
        <p:txBody>
          <a:bodyPr>
            <a:normAutofit/>
          </a:bodyPr>
          <a:lstStyle/>
          <a:p>
            <a:r>
              <a:rPr lang="ru-RU" dirty="0" smtClean="0"/>
              <a:t>Экстремальные ситуации</a:t>
            </a:r>
            <a:endParaRPr lang="en-US" dirty="0">
              <a:solidFill>
                <a:schemeClr val="bg1">
                  <a:lumMod val="65000"/>
                </a:schemeClr>
              </a:solidFill>
              <a:latin typeface="+mn-lt"/>
            </a:endParaRPr>
          </a:p>
        </p:txBody>
      </p:sp>
    </p:spTree>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467544" y="980728"/>
            <a:ext cx="8208912" cy="1296144"/>
          </a:xfrm>
        </p:spPr>
        <p:txBody>
          <a:bodyPr anchor="t" anchorCtr="0">
            <a:normAutofit fontScale="92500" lnSpcReduction="20000"/>
          </a:bodyPr>
          <a:lstStyle/>
          <a:p>
            <a:pPr algn="ctr"/>
            <a:r>
              <a:rPr lang="ru-RU" sz="3200" dirty="0" smtClean="0">
                <a:solidFill>
                  <a:schemeClr val="bg1"/>
                </a:solidFill>
              </a:rPr>
              <a:t>Здоровый образ жизни - 2</a:t>
            </a:r>
          </a:p>
          <a:p>
            <a:pPr algn="ctr"/>
            <a:r>
              <a:rPr lang="ru-RU" sz="3200" dirty="0" smtClean="0">
                <a:solidFill>
                  <a:schemeClr val="bg1"/>
                </a:solidFill>
              </a:rPr>
              <a:t>В </a:t>
            </a:r>
            <a:r>
              <a:rPr lang="ru-RU" sz="3200" dirty="0">
                <a:solidFill>
                  <a:schemeClr val="bg1"/>
                </a:solidFill>
              </a:rPr>
              <a:t>какой строчке указаны слова, описывающие здорового человека?</a:t>
            </a:r>
          </a:p>
        </p:txBody>
      </p:sp>
      <p:graphicFrame>
        <p:nvGraphicFramePr>
          <p:cNvPr id="16" name="Схема 15"/>
          <p:cNvGraphicFramePr/>
          <p:nvPr>
            <p:extLst>
              <p:ext uri="{D42A27DB-BD31-4B8C-83A1-F6EECF244321}">
                <p14:modId xmlns:p14="http://schemas.microsoft.com/office/powerpoint/2010/main" val="1122962084"/>
              </p:ext>
            </p:extLst>
          </p:nvPr>
        </p:nvGraphicFramePr>
        <p:xfrm>
          <a:off x="755576" y="2276872"/>
          <a:ext cx="5136232" cy="1080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9" name="Схема 18"/>
          <p:cNvGraphicFramePr/>
          <p:nvPr>
            <p:extLst>
              <p:ext uri="{D42A27DB-BD31-4B8C-83A1-F6EECF244321}">
                <p14:modId xmlns:p14="http://schemas.microsoft.com/office/powerpoint/2010/main" val="616771255"/>
              </p:ext>
            </p:extLst>
          </p:nvPr>
        </p:nvGraphicFramePr>
        <p:xfrm>
          <a:off x="755576" y="3429000"/>
          <a:ext cx="5137200" cy="1080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21" name="Скругленный прямоугольник 20">
            <a:hlinkClick r:id="rId12" action="ppaction://hlinksldjump"/>
          </p:cNvPr>
          <p:cNvSpPr/>
          <p:nvPr/>
        </p:nvSpPr>
        <p:spPr>
          <a:xfrm>
            <a:off x="6444208" y="5661248"/>
            <a:ext cx="1728192" cy="576064"/>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2200" dirty="0" smtClean="0"/>
              <a:t>К вопросам</a:t>
            </a:r>
            <a:endParaRPr lang="ru-RU" sz="2200" dirty="0"/>
          </a:p>
        </p:txBody>
      </p:sp>
      <p:graphicFrame>
        <p:nvGraphicFramePr>
          <p:cNvPr id="20" name="Схема 19"/>
          <p:cNvGraphicFramePr/>
          <p:nvPr>
            <p:extLst>
              <p:ext uri="{D42A27DB-BD31-4B8C-83A1-F6EECF244321}">
                <p14:modId xmlns:p14="http://schemas.microsoft.com/office/powerpoint/2010/main" val="2104540511"/>
              </p:ext>
            </p:extLst>
          </p:nvPr>
        </p:nvGraphicFramePr>
        <p:xfrm>
          <a:off x="755576" y="4581128"/>
          <a:ext cx="5137200" cy="10800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22" name="Скругленный прямоугольник 21"/>
          <p:cNvSpPr/>
          <p:nvPr/>
        </p:nvSpPr>
        <p:spPr>
          <a:xfrm>
            <a:off x="6300192" y="2564904"/>
            <a:ext cx="1584176"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ru-RU" dirty="0" smtClean="0"/>
              <a:t>Неправильно</a:t>
            </a:r>
            <a:endParaRPr lang="ru-RU" dirty="0"/>
          </a:p>
        </p:txBody>
      </p:sp>
      <p:sp>
        <p:nvSpPr>
          <p:cNvPr id="23" name="Скругленный прямоугольник 22"/>
          <p:cNvSpPr/>
          <p:nvPr/>
        </p:nvSpPr>
        <p:spPr>
          <a:xfrm>
            <a:off x="6300192" y="3700264"/>
            <a:ext cx="1584176" cy="504056"/>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dirty="0"/>
              <a:t>П</a:t>
            </a:r>
            <a:r>
              <a:rPr lang="ru-RU" dirty="0" smtClean="0"/>
              <a:t>равильно</a:t>
            </a:r>
            <a:endParaRPr lang="ru-RU" dirty="0"/>
          </a:p>
        </p:txBody>
      </p:sp>
      <p:sp>
        <p:nvSpPr>
          <p:cNvPr id="24" name="Скругленный прямоугольник 23"/>
          <p:cNvSpPr/>
          <p:nvPr/>
        </p:nvSpPr>
        <p:spPr>
          <a:xfrm>
            <a:off x="6300192" y="4862983"/>
            <a:ext cx="1584176"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ru-RU" dirty="0" smtClean="0"/>
              <a:t>Неправильно</a:t>
            </a:r>
            <a:endParaRPr lang="ru-RU" dirty="0"/>
          </a:p>
        </p:txBody>
      </p:sp>
    </p:spTree>
    <p:extLst>
      <p:ext uri="{BB962C8B-B14F-4D97-AF65-F5344CB8AC3E}">
        <p14:creationId xmlns:p14="http://schemas.microsoft.com/office/powerpoint/2010/main" val="299602833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circle(in)">
                                      <p:cBhvr>
                                        <p:cTn id="7" dur="2000"/>
                                        <p:tgtEl>
                                          <p:spTgt spid="22"/>
                                        </p:tgtEl>
                                      </p:cBhvr>
                                    </p:animEffect>
                                  </p:childTnLst>
                                </p:cTn>
                              </p:par>
                            </p:childTnLst>
                          </p:cTn>
                        </p:par>
                      </p:childTnLst>
                    </p:cTn>
                  </p:par>
                </p:childTnLst>
              </p:cTn>
              <p:nextCondLst>
                <p:cond evt="onClick" delay="0">
                  <p:tgtEl>
                    <p:spTgt spid="16"/>
                  </p:tgtEl>
                </p:cond>
              </p:nextCondLst>
            </p:seq>
            <p:seq concurrent="1" nextAc="seek">
              <p:cTn id="8" restart="whenNotActive" fill="hold" evtFilter="cancelBubble" nodeType="interactiveSeq">
                <p:stCondLst>
                  <p:cond evt="onClick" delay="0">
                    <p:tgtEl>
                      <p:spTgt spid="19"/>
                    </p:tgtEl>
                  </p:cond>
                </p:stCondLst>
                <p:endSync evt="end" delay="0">
                  <p:rtn val="all"/>
                </p:endSync>
                <p:childTnLst>
                  <p:par>
                    <p:cTn id="9" fill="hold">
                      <p:stCondLst>
                        <p:cond delay="0"/>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circle(in)">
                                      <p:cBhvr>
                                        <p:cTn id="13" dur="2000"/>
                                        <p:tgtEl>
                                          <p:spTgt spid="23"/>
                                        </p:tgtEl>
                                      </p:cBhvr>
                                    </p:animEffect>
                                  </p:childTnLst>
                                </p:cTn>
                              </p:par>
                            </p:childTnLst>
                          </p:cTn>
                        </p:par>
                      </p:childTnLst>
                    </p:cTn>
                  </p:par>
                </p:childTnLst>
              </p:cTn>
              <p:nextCondLst>
                <p:cond evt="onClick" delay="0">
                  <p:tgtEl>
                    <p:spTgt spid="19"/>
                  </p:tgtEl>
                </p:cond>
              </p:nextCondLst>
            </p:seq>
            <p:seq concurrent="1" nextAc="seek">
              <p:cTn id="14" restart="whenNotActive" fill="hold" evtFilter="cancelBubble" nodeType="interactiveSeq">
                <p:stCondLst>
                  <p:cond evt="onClick" delay="0">
                    <p:tgtEl>
                      <p:spTgt spid="20"/>
                    </p:tgtEl>
                  </p:cond>
                </p:stCondLst>
                <p:endSync evt="end" delay="0">
                  <p:rtn val="all"/>
                </p:endSync>
                <p:childTnLst>
                  <p:par>
                    <p:cTn id="15" fill="hold">
                      <p:stCondLst>
                        <p:cond delay="0"/>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circle(in)">
                                      <p:cBhvr>
                                        <p:cTn id="19" dur="2000"/>
                                        <p:tgtEl>
                                          <p:spTgt spid="24"/>
                                        </p:tgtEl>
                                      </p:cBhvr>
                                    </p:animEffect>
                                  </p:childTnLst>
                                </p:cTn>
                              </p:par>
                            </p:childTnLst>
                          </p:cTn>
                        </p:par>
                      </p:childTnLst>
                    </p:cTn>
                  </p:par>
                </p:childTnLst>
              </p:cTn>
              <p:nextCondLst>
                <p:cond evt="onClick" delay="0">
                  <p:tgtEl>
                    <p:spTgt spid="20"/>
                  </p:tgtEl>
                </p:cond>
              </p:nextCondLst>
            </p:seq>
          </p:childTnLst>
        </p:cTn>
      </p:par>
    </p:tnLst>
    <p:bldLst>
      <p:bldP spid="22" grpId="0" animBg="1"/>
      <p:bldP spid="23" grpId="0" animBg="1"/>
      <p:bldP spid="2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467544" y="980728"/>
            <a:ext cx="8208912" cy="1296144"/>
          </a:xfrm>
        </p:spPr>
        <p:txBody>
          <a:bodyPr anchor="t" anchorCtr="0">
            <a:normAutofit fontScale="85000" lnSpcReduction="10000"/>
          </a:bodyPr>
          <a:lstStyle/>
          <a:p>
            <a:pPr algn="ctr"/>
            <a:r>
              <a:rPr lang="ru-RU" sz="3200" dirty="0" smtClean="0">
                <a:solidFill>
                  <a:schemeClr val="bg1"/>
                </a:solidFill>
              </a:rPr>
              <a:t>Здоровый образ жизни – 3</a:t>
            </a:r>
          </a:p>
          <a:p>
            <a:pPr algn="ctr"/>
            <a:r>
              <a:rPr lang="ru-RU" sz="3200" dirty="0">
                <a:solidFill>
                  <a:schemeClr val="bg1"/>
                </a:solidFill>
              </a:rPr>
              <a:t>С помощью какого органа люди получают самое большое количество сведений об окружающем мире?</a:t>
            </a:r>
            <a:endParaRPr lang="ru-RU" sz="3200" dirty="0" smtClean="0">
              <a:solidFill>
                <a:schemeClr val="bg1"/>
              </a:solidFill>
            </a:endParaRPr>
          </a:p>
        </p:txBody>
      </p:sp>
      <p:graphicFrame>
        <p:nvGraphicFramePr>
          <p:cNvPr id="16" name="Схема 15"/>
          <p:cNvGraphicFramePr/>
          <p:nvPr>
            <p:extLst>
              <p:ext uri="{D42A27DB-BD31-4B8C-83A1-F6EECF244321}">
                <p14:modId xmlns:p14="http://schemas.microsoft.com/office/powerpoint/2010/main" val="1493147902"/>
              </p:ext>
            </p:extLst>
          </p:nvPr>
        </p:nvGraphicFramePr>
        <p:xfrm>
          <a:off x="755576" y="2276872"/>
          <a:ext cx="5184576" cy="6480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9" name="Схема 18"/>
          <p:cNvGraphicFramePr/>
          <p:nvPr>
            <p:extLst>
              <p:ext uri="{D42A27DB-BD31-4B8C-83A1-F6EECF244321}">
                <p14:modId xmlns:p14="http://schemas.microsoft.com/office/powerpoint/2010/main" val="3295404557"/>
              </p:ext>
            </p:extLst>
          </p:nvPr>
        </p:nvGraphicFramePr>
        <p:xfrm>
          <a:off x="755576" y="2996952"/>
          <a:ext cx="5184000" cy="648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21" name="Скругленный прямоугольник 20">
            <a:hlinkClick r:id="rId12" action="ppaction://hlinksldjump"/>
          </p:cNvPr>
          <p:cNvSpPr/>
          <p:nvPr/>
        </p:nvSpPr>
        <p:spPr>
          <a:xfrm>
            <a:off x="6444208" y="5661248"/>
            <a:ext cx="1728192" cy="576064"/>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2200" dirty="0" smtClean="0"/>
              <a:t>К вопросам</a:t>
            </a:r>
            <a:endParaRPr lang="ru-RU" sz="2200" dirty="0"/>
          </a:p>
        </p:txBody>
      </p:sp>
      <p:graphicFrame>
        <p:nvGraphicFramePr>
          <p:cNvPr id="20" name="Схема 19"/>
          <p:cNvGraphicFramePr/>
          <p:nvPr>
            <p:extLst>
              <p:ext uri="{D42A27DB-BD31-4B8C-83A1-F6EECF244321}">
                <p14:modId xmlns:p14="http://schemas.microsoft.com/office/powerpoint/2010/main" val="3047351915"/>
              </p:ext>
            </p:extLst>
          </p:nvPr>
        </p:nvGraphicFramePr>
        <p:xfrm>
          <a:off x="755576" y="3700264"/>
          <a:ext cx="5184000" cy="6480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22" name="Скругленный прямоугольник 21"/>
          <p:cNvSpPr/>
          <p:nvPr/>
        </p:nvSpPr>
        <p:spPr>
          <a:xfrm>
            <a:off x="6300192" y="2348880"/>
            <a:ext cx="1584176"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ru-RU" dirty="0" smtClean="0"/>
              <a:t>Неправильно</a:t>
            </a:r>
            <a:endParaRPr lang="ru-RU" dirty="0"/>
          </a:p>
        </p:txBody>
      </p:sp>
      <p:sp>
        <p:nvSpPr>
          <p:cNvPr id="23" name="Скругленный прямоугольник 22"/>
          <p:cNvSpPr/>
          <p:nvPr/>
        </p:nvSpPr>
        <p:spPr>
          <a:xfrm>
            <a:off x="6300192" y="3068960"/>
            <a:ext cx="1584176" cy="504056"/>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dirty="0"/>
              <a:t>П</a:t>
            </a:r>
            <a:r>
              <a:rPr lang="ru-RU" dirty="0" smtClean="0"/>
              <a:t>равильно</a:t>
            </a:r>
            <a:endParaRPr lang="ru-RU" dirty="0"/>
          </a:p>
        </p:txBody>
      </p:sp>
      <p:sp>
        <p:nvSpPr>
          <p:cNvPr id="24" name="Скругленный прямоугольник 23"/>
          <p:cNvSpPr/>
          <p:nvPr/>
        </p:nvSpPr>
        <p:spPr>
          <a:xfrm>
            <a:off x="6300192" y="3797796"/>
            <a:ext cx="1584176"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ru-RU" dirty="0" smtClean="0"/>
              <a:t>Неправильно</a:t>
            </a:r>
            <a:endParaRPr lang="ru-RU" dirty="0"/>
          </a:p>
        </p:txBody>
      </p:sp>
      <p:graphicFrame>
        <p:nvGraphicFramePr>
          <p:cNvPr id="2" name="Схема 1"/>
          <p:cNvGraphicFramePr/>
          <p:nvPr>
            <p:extLst>
              <p:ext uri="{D42A27DB-BD31-4B8C-83A1-F6EECF244321}">
                <p14:modId xmlns:p14="http://schemas.microsoft.com/office/powerpoint/2010/main" val="4219013644"/>
              </p:ext>
            </p:extLst>
          </p:nvPr>
        </p:nvGraphicFramePr>
        <p:xfrm>
          <a:off x="755576" y="4437112"/>
          <a:ext cx="5184000" cy="648000"/>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pic>
        <p:nvPicPr>
          <p:cNvPr id="1026" name="Picture 2"/>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6241502" y="4485481"/>
            <a:ext cx="1712913"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7838627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circle(in)">
                                      <p:cBhvr>
                                        <p:cTn id="7" dur="2000"/>
                                        <p:tgtEl>
                                          <p:spTgt spid="22"/>
                                        </p:tgtEl>
                                      </p:cBhvr>
                                    </p:animEffect>
                                  </p:childTnLst>
                                </p:cTn>
                              </p:par>
                            </p:childTnLst>
                          </p:cTn>
                        </p:par>
                      </p:childTnLst>
                    </p:cTn>
                  </p:par>
                </p:childTnLst>
              </p:cTn>
              <p:nextCondLst>
                <p:cond evt="onClick" delay="0">
                  <p:tgtEl>
                    <p:spTgt spid="16"/>
                  </p:tgtEl>
                </p:cond>
              </p:nextCondLst>
            </p:seq>
            <p:seq concurrent="1" nextAc="seek">
              <p:cTn id="8" restart="whenNotActive" fill="hold" evtFilter="cancelBubble" nodeType="interactiveSeq">
                <p:stCondLst>
                  <p:cond evt="onClick" delay="0">
                    <p:tgtEl>
                      <p:spTgt spid="19"/>
                    </p:tgtEl>
                  </p:cond>
                </p:stCondLst>
                <p:endSync evt="end" delay="0">
                  <p:rtn val="all"/>
                </p:endSync>
                <p:childTnLst>
                  <p:par>
                    <p:cTn id="9" fill="hold">
                      <p:stCondLst>
                        <p:cond delay="0"/>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circle(in)">
                                      <p:cBhvr>
                                        <p:cTn id="13" dur="2000"/>
                                        <p:tgtEl>
                                          <p:spTgt spid="23"/>
                                        </p:tgtEl>
                                      </p:cBhvr>
                                    </p:animEffect>
                                  </p:childTnLst>
                                </p:cTn>
                              </p:par>
                            </p:childTnLst>
                          </p:cTn>
                        </p:par>
                      </p:childTnLst>
                    </p:cTn>
                  </p:par>
                </p:childTnLst>
              </p:cTn>
              <p:nextCondLst>
                <p:cond evt="onClick" delay="0">
                  <p:tgtEl>
                    <p:spTgt spid="19"/>
                  </p:tgtEl>
                </p:cond>
              </p:nextCondLst>
            </p:seq>
            <p:seq concurrent="1" nextAc="seek">
              <p:cTn id="14" restart="whenNotActive" fill="hold" evtFilter="cancelBubble" nodeType="interactiveSeq">
                <p:stCondLst>
                  <p:cond evt="onClick" delay="0">
                    <p:tgtEl>
                      <p:spTgt spid="20"/>
                    </p:tgtEl>
                  </p:cond>
                </p:stCondLst>
                <p:endSync evt="end" delay="0">
                  <p:rtn val="all"/>
                </p:endSync>
                <p:childTnLst>
                  <p:par>
                    <p:cTn id="15" fill="hold">
                      <p:stCondLst>
                        <p:cond delay="0"/>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circle(in)">
                                      <p:cBhvr>
                                        <p:cTn id="19" dur="2000"/>
                                        <p:tgtEl>
                                          <p:spTgt spid="24"/>
                                        </p:tgtEl>
                                      </p:cBhvr>
                                    </p:animEffect>
                                  </p:childTnLst>
                                </p:cTn>
                              </p:par>
                            </p:childTnLst>
                          </p:cTn>
                        </p:par>
                      </p:childTnLst>
                    </p:cTn>
                  </p:par>
                </p:childTnLst>
              </p:cTn>
              <p:nextCondLst>
                <p:cond evt="onClick" delay="0">
                  <p:tgtEl>
                    <p:spTgt spid="20"/>
                  </p:tgtEl>
                </p:cond>
              </p:nextCondLst>
            </p:seq>
            <p:seq concurrent="1" nextAc="seek">
              <p:cTn id="20" restart="whenNotActive" fill="hold" evtFilter="cancelBubble" nodeType="interactiveSeq">
                <p:stCondLst>
                  <p:cond evt="onClick" delay="0">
                    <p:tgtEl>
                      <p:spTgt spid="2"/>
                    </p:tgtEl>
                  </p:cond>
                </p:stCondLst>
                <p:endSync evt="end" delay="0">
                  <p:rtn val="all"/>
                </p:endSync>
                <p:childTnLst>
                  <p:par>
                    <p:cTn id="21" fill="hold">
                      <p:stCondLst>
                        <p:cond delay="0"/>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1026"/>
                                        </p:tgtEl>
                                        <p:attrNameLst>
                                          <p:attrName>style.visibility</p:attrName>
                                        </p:attrNameLst>
                                      </p:cBhvr>
                                      <p:to>
                                        <p:strVal val="visible"/>
                                      </p:to>
                                    </p:set>
                                    <p:animEffect transition="in" filter="circle(in)">
                                      <p:cBhvr>
                                        <p:cTn id="25" dur="2000"/>
                                        <p:tgtEl>
                                          <p:spTgt spid="1026"/>
                                        </p:tgtEl>
                                      </p:cBhvr>
                                    </p:animEffect>
                                  </p:childTnLst>
                                </p:cTn>
                              </p:par>
                            </p:childTnLst>
                          </p:cTn>
                        </p:par>
                      </p:childTnLst>
                    </p:cTn>
                  </p:par>
                </p:childTnLst>
              </p:cTn>
              <p:nextCondLst>
                <p:cond evt="onClick" delay="0">
                  <p:tgtEl>
                    <p:spTgt spid="2"/>
                  </p:tgtEl>
                </p:cond>
              </p:nextCondLst>
            </p:seq>
          </p:childTnLst>
        </p:cTn>
      </p:par>
    </p:tnLst>
    <p:bldLst>
      <p:bldP spid="22" grpId="0" animBg="1"/>
      <p:bldP spid="23" grpId="0" animBg="1"/>
      <p:bldP spid="2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467544" y="980728"/>
            <a:ext cx="8208912" cy="1296144"/>
          </a:xfrm>
        </p:spPr>
        <p:txBody>
          <a:bodyPr anchor="t" anchorCtr="0">
            <a:normAutofit fontScale="92500" lnSpcReduction="20000"/>
          </a:bodyPr>
          <a:lstStyle/>
          <a:p>
            <a:pPr algn="ctr"/>
            <a:r>
              <a:rPr lang="ru-RU" sz="3200" dirty="0" smtClean="0">
                <a:solidFill>
                  <a:schemeClr val="bg1"/>
                </a:solidFill>
              </a:rPr>
              <a:t>Здоровый образ жизни – </a:t>
            </a:r>
            <a:r>
              <a:rPr lang="ru-RU" sz="3200" dirty="0">
                <a:solidFill>
                  <a:schemeClr val="bg1"/>
                </a:solidFill>
              </a:rPr>
              <a:t>4</a:t>
            </a:r>
            <a:endParaRPr lang="ru-RU" sz="3200" dirty="0" smtClean="0">
              <a:solidFill>
                <a:schemeClr val="bg1"/>
              </a:solidFill>
            </a:endParaRPr>
          </a:p>
          <a:p>
            <a:pPr algn="ctr"/>
            <a:r>
              <a:rPr lang="ru-RU" sz="3200" dirty="0">
                <a:solidFill>
                  <a:schemeClr val="bg1"/>
                </a:solidFill>
              </a:rPr>
              <a:t>Главные принципы рационального питания – это:</a:t>
            </a:r>
            <a:endParaRPr lang="ru-RU" sz="3200" dirty="0" smtClean="0">
              <a:solidFill>
                <a:schemeClr val="bg1"/>
              </a:solidFill>
            </a:endParaRPr>
          </a:p>
        </p:txBody>
      </p:sp>
      <p:graphicFrame>
        <p:nvGraphicFramePr>
          <p:cNvPr id="16" name="Схема 15"/>
          <p:cNvGraphicFramePr/>
          <p:nvPr>
            <p:extLst>
              <p:ext uri="{D42A27DB-BD31-4B8C-83A1-F6EECF244321}">
                <p14:modId xmlns:p14="http://schemas.microsoft.com/office/powerpoint/2010/main" val="591296628"/>
              </p:ext>
            </p:extLst>
          </p:nvPr>
        </p:nvGraphicFramePr>
        <p:xfrm>
          <a:off x="755576" y="2276872"/>
          <a:ext cx="5184576" cy="6480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9" name="Схема 18"/>
          <p:cNvGraphicFramePr/>
          <p:nvPr>
            <p:extLst>
              <p:ext uri="{D42A27DB-BD31-4B8C-83A1-F6EECF244321}">
                <p14:modId xmlns:p14="http://schemas.microsoft.com/office/powerpoint/2010/main" val="2669873932"/>
              </p:ext>
            </p:extLst>
          </p:nvPr>
        </p:nvGraphicFramePr>
        <p:xfrm>
          <a:off x="755576" y="2996952"/>
          <a:ext cx="5184000" cy="648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21" name="Скругленный прямоугольник 20">
            <a:hlinkClick r:id="rId12" action="ppaction://hlinksldjump"/>
          </p:cNvPr>
          <p:cNvSpPr/>
          <p:nvPr/>
        </p:nvSpPr>
        <p:spPr>
          <a:xfrm>
            <a:off x="6444208" y="5661248"/>
            <a:ext cx="1728192" cy="576064"/>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2200" dirty="0" smtClean="0"/>
              <a:t>К вопросам</a:t>
            </a:r>
            <a:endParaRPr lang="ru-RU" sz="2200" dirty="0"/>
          </a:p>
        </p:txBody>
      </p:sp>
      <p:graphicFrame>
        <p:nvGraphicFramePr>
          <p:cNvPr id="20" name="Схема 19"/>
          <p:cNvGraphicFramePr/>
          <p:nvPr>
            <p:extLst>
              <p:ext uri="{D42A27DB-BD31-4B8C-83A1-F6EECF244321}">
                <p14:modId xmlns:p14="http://schemas.microsoft.com/office/powerpoint/2010/main" val="1380611265"/>
              </p:ext>
            </p:extLst>
          </p:nvPr>
        </p:nvGraphicFramePr>
        <p:xfrm>
          <a:off x="755576" y="3700264"/>
          <a:ext cx="5184000" cy="6480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22" name="Скругленный прямоугольник 21"/>
          <p:cNvSpPr/>
          <p:nvPr/>
        </p:nvSpPr>
        <p:spPr>
          <a:xfrm>
            <a:off x="6300192" y="2348880"/>
            <a:ext cx="1584176"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ru-RU" dirty="0" smtClean="0"/>
              <a:t>Неправильно</a:t>
            </a:r>
            <a:endParaRPr lang="ru-RU" dirty="0"/>
          </a:p>
        </p:txBody>
      </p:sp>
      <p:sp>
        <p:nvSpPr>
          <p:cNvPr id="23" name="Скругленный прямоугольник 22"/>
          <p:cNvSpPr/>
          <p:nvPr/>
        </p:nvSpPr>
        <p:spPr>
          <a:xfrm>
            <a:off x="6300192" y="3068960"/>
            <a:ext cx="1584176"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ru-RU" dirty="0" smtClean="0"/>
              <a:t>Неправильно</a:t>
            </a:r>
            <a:endParaRPr lang="ru-RU" dirty="0"/>
          </a:p>
        </p:txBody>
      </p:sp>
      <p:sp>
        <p:nvSpPr>
          <p:cNvPr id="24" name="Скругленный прямоугольник 23"/>
          <p:cNvSpPr/>
          <p:nvPr/>
        </p:nvSpPr>
        <p:spPr>
          <a:xfrm>
            <a:off x="6300192" y="3797796"/>
            <a:ext cx="1584176" cy="504056"/>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dirty="0"/>
              <a:t>П</a:t>
            </a:r>
            <a:r>
              <a:rPr lang="ru-RU" dirty="0" smtClean="0"/>
              <a:t>равильно</a:t>
            </a:r>
            <a:endParaRPr lang="ru-RU" dirty="0"/>
          </a:p>
        </p:txBody>
      </p:sp>
      <p:graphicFrame>
        <p:nvGraphicFramePr>
          <p:cNvPr id="2" name="Схема 1"/>
          <p:cNvGraphicFramePr/>
          <p:nvPr>
            <p:extLst>
              <p:ext uri="{D42A27DB-BD31-4B8C-83A1-F6EECF244321}">
                <p14:modId xmlns:p14="http://schemas.microsoft.com/office/powerpoint/2010/main" val="2620428094"/>
              </p:ext>
            </p:extLst>
          </p:nvPr>
        </p:nvGraphicFramePr>
        <p:xfrm>
          <a:off x="755576" y="4437112"/>
          <a:ext cx="5184000" cy="648000"/>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
        <p:nvSpPr>
          <p:cNvPr id="4" name="Скругленный прямоугольник 3"/>
          <p:cNvSpPr/>
          <p:nvPr/>
        </p:nvSpPr>
        <p:spPr>
          <a:xfrm>
            <a:off x="6300192" y="4509120"/>
            <a:ext cx="1584176" cy="504056"/>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dirty="0" smtClean="0"/>
              <a:t>Правильно</a:t>
            </a:r>
            <a:endParaRPr lang="ru-RU" dirty="0"/>
          </a:p>
        </p:txBody>
      </p:sp>
    </p:spTree>
    <p:extLst>
      <p:ext uri="{BB962C8B-B14F-4D97-AF65-F5344CB8AC3E}">
        <p14:creationId xmlns:p14="http://schemas.microsoft.com/office/powerpoint/2010/main" val="311736475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circle(in)">
                                      <p:cBhvr>
                                        <p:cTn id="7" dur="2000"/>
                                        <p:tgtEl>
                                          <p:spTgt spid="22"/>
                                        </p:tgtEl>
                                      </p:cBhvr>
                                    </p:animEffect>
                                  </p:childTnLst>
                                </p:cTn>
                              </p:par>
                            </p:childTnLst>
                          </p:cTn>
                        </p:par>
                      </p:childTnLst>
                    </p:cTn>
                  </p:par>
                </p:childTnLst>
              </p:cTn>
              <p:nextCondLst>
                <p:cond evt="onClick" delay="0">
                  <p:tgtEl>
                    <p:spTgt spid="16"/>
                  </p:tgtEl>
                </p:cond>
              </p:nextCondLst>
            </p:seq>
            <p:seq concurrent="1" nextAc="seek">
              <p:cTn id="8" restart="whenNotActive" fill="hold" evtFilter="cancelBubble" nodeType="interactiveSeq">
                <p:stCondLst>
                  <p:cond evt="onClick" delay="0">
                    <p:tgtEl>
                      <p:spTgt spid="19"/>
                    </p:tgtEl>
                  </p:cond>
                </p:stCondLst>
                <p:endSync evt="end" delay="0">
                  <p:rtn val="all"/>
                </p:endSync>
                <p:childTnLst>
                  <p:par>
                    <p:cTn id="9" fill="hold">
                      <p:stCondLst>
                        <p:cond delay="0"/>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circle(in)">
                                      <p:cBhvr>
                                        <p:cTn id="13" dur="2000"/>
                                        <p:tgtEl>
                                          <p:spTgt spid="23"/>
                                        </p:tgtEl>
                                      </p:cBhvr>
                                    </p:animEffect>
                                  </p:childTnLst>
                                </p:cTn>
                              </p:par>
                            </p:childTnLst>
                          </p:cTn>
                        </p:par>
                      </p:childTnLst>
                    </p:cTn>
                  </p:par>
                </p:childTnLst>
              </p:cTn>
              <p:nextCondLst>
                <p:cond evt="onClick" delay="0">
                  <p:tgtEl>
                    <p:spTgt spid="19"/>
                  </p:tgtEl>
                </p:cond>
              </p:nextCondLst>
            </p:seq>
            <p:seq concurrent="1" nextAc="seek">
              <p:cTn id="14" restart="whenNotActive" fill="hold" evtFilter="cancelBubble" nodeType="interactiveSeq">
                <p:stCondLst>
                  <p:cond evt="onClick" delay="0">
                    <p:tgtEl>
                      <p:spTgt spid="20"/>
                    </p:tgtEl>
                  </p:cond>
                </p:stCondLst>
                <p:endSync evt="end" delay="0">
                  <p:rtn val="all"/>
                </p:endSync>
                <p:childTnLst>
                  <p:par>
                    <p:cTn id="15" fill="hold">
                      <p:stCondLst>
                        <p:cond delay="0"/>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circle(in)">
                                      <p:cBhvr>
                                        <p:cTn id="19" dur="2000"/>
                                        <p:tgtEl>
                                          <p:spTgt spid="24"/>
                                        </p:tgtEl>
                                      </p:cBhvr>
                                    </p:animEffect>
                                  </p:childTnLst>
                                </p:cTn>
                              </p:par>
                            </p:childTnLst>
                          </p:cTn>
                        </p:par>
                      </p:childTnLst>
                    </p:cTn>
                  </p:par>
                </p:childTnLst>
              </p:cTn>
              <p:nextCondLst>
                <p:cond evt="onClick" delay="0">
                  <p:tgtEl>
                    <p:spTgt spid="20"/>
                  </p:tgtEl>
                </p:cond>
              </p:nextCondLst>
            </p:seq>
            <p:seq concurrent="1" nextAc="seek">
              <p:cTn id="20" restart="whenNotActive" fill="hold" evtFilter="cancelBubble" nodeType="interactiveSeq">
                <p:stCondLst>
                  <p:cond evt="onClick" delay="0">
                    <p:tgtEl>
                      <p:spTgt spid="2"/>
                    </p:tgtEl>
                  </p:cond>
                </p:stCondLst>
                <p:endSync evt="end" delay="0">
                  <p:rtn val="all"/>
                </p:endSync>
                <p:childTnLst>
                  <p:par>
                    <p:cTn id="21" fill="hold">
                      <p:stCondLst>
                        <p:cond delay="0"/>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circle(in)">
                                      <p:cBhvr>
                                        <p:cTn id="25" dur="2000"/>
                                        <p:tgtEl>
                                          <p:spTgt spid="4"/>
                                        </p:tgtEl>
                                      </p:cBhvr>
                                    </p:animEffect>
                                  </p:childTnLst>
                                </p:cTn>
                              </p:par>
                            </p:childTnLst>
                          </p:cTn>
                        </p:par>
                      </p:childTnLst>
                    </p:cTn>
                  </p:par>
                </p:childTnLst>
              </p:cTn>
              <p:nextCondLst>
                <p:cond evt="onClick" delay="0">
                  <p:tgtEl>
                    <p:spTgt spid="2"/>
                  </p:tgtEl>
                </p:cond>
              </p:nextCondLst>
            </p:seq>
          </p:childTnLst>
        </p:cTn>
      </p:par>
    </p:tnLst>
    <p:bldLst>
      <p:bldP spid="22" grpId="0" animBg="1"/>
      <p:bldP spid="23" grpId="0" animBg="1"/>
      <p:bldP spid="24" grpId="0" animBg="1"/>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467544" y="980728"/>
            <a:ext cx="8208912" cy="1296144"/>
          </a:xfrm>
        </p:spPr>
        <p:txBody>
          <a:bodyPr anchor="t" anchorCtr="0">
            <a:normAutofit fontScale="92500" lnSpcReduction="20000"/>
          </a:bodyPr>
          <a:lstStyle/>
          <a:p>
            <a:pPr algn="ctr"/>
            <a:r>
              <a:rPr lang="ru-RU" sz="3200" dirty="0" smtClean="0">
                <a:solidFill>
                  <a:schemeClr val="bg1"/>
                </a:solidFill>
              </a:rPr>
              <a:t>Здоровый образ жизни – 5</a:t>
            </a:r>
          </a:p>
          <a:p>
            <a:pPr algn="ctr"/>
            <a:r>
              <a:rPr lang="ru-RU" sz="3200" dirty="0">
                <a:solidFill>
                  <a:schemeClr val="bg1"/>
                </a:solidFill>
              </a:rPr>
              <a:t>Какие из перечисленных болезней можно отнести к инфекционным?</a:t>
            </a:r>
            <a:endParaRPr lang="ru-RU" sz="3200" dirty="0" smtClean="0">
              <a:solidFill>
                <a:schemeClr val="bg1"/>
              </a:solidFill>
            </a:endParaRPr>
          </a:p>
        </p:txBody>
      </p:sp>
      <p:graphicFrame>
        <p:nvGraphicFramePr>
          <p:cNvPr id="16" name="Схема 15"/>
          <p:cNvGraphicFramePr/>
          <p:nvPr>
            <p:extLst>
              <p:ext uri="{D42A27DB-BD31-4B8C-83A1-F6EECF244321}">
                <p14:modId xmlns:p14="http://schemas.microsoft.com/office/powerpoint/2010/main" val="3443624086"/>
              </p:ext>
            </p:extLst>
          </p:nvPr>
        </p:nvGraphicFramePr>
        <p:xfrm>
          <a:off x="755576" y="2276872"/>
          <a:ext cx="5184576" cy="5040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9" name="Схема 18"/>
          <p:cNvGraphicFramePr/>
          <p:nvPr>
            <p:extLst>
              <p:ext uri="{D42A27DB-BD31-4B8C-83A1-F6EECF244321}">
                <p14:modId xmlns:p14="http://schemas.microsoft.com/office/powerpoint/2010/main" val="3490026910"/>
              </p:ext>
            </p:extLst>
          </p:nvPr>
        </p:nvGraphicFramePr>
        <p:xfrm>
          <a:off x="755576" y="2852936"/>
          <a:ext cx="5184000" cy="50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21" name="Скругленный прямоугольник 20">
            <a:hlinkClick r:id="rId12" action="ppaction://hlinksldjump"/>
          </p:cNvPr>
          <p:cNvSpPr/>
          <p:nvPr/>
        </p:nvSpPr>
        <p:spPr>
          <a:xfrm>
            <a:off x="6444208" y="5661248"/>
            <a:ext cx="1728192" cy="576064"/>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2200" dirty="0" smtClean="0"/>
              <a:t>К вопросам</a:t>
            </a:r>
            <a:endParaRPr lang="ru-RU" sz="2200" dirty="0"/>
          </a:p>
        </p:txBody>
      </p:sp>
      <p:graphicFrame>
        <p:nvGraphicFramePr>
          <p:cNvPr id="20" name="Схема 19"/>
          <p:cNvGraphicFramePr/>
          <p:nvPr>
            <p:extLst>
              <p:ext uri="{D42A27DB-BD31-4B8C-83A1-F6EECF244321}">
                <p14:modId xmlns:p14="http://schemas.microsoft.com/office/powerpoint/2010/main" val="2372671691"/>
              </p:ext>
            </p:extLst>
          </p:nvPr>
        </p:nvGraphicFramePr>
        <p:xfrm>
          <a:off x="755576" y="3429000"/>
          <a:ext cx="5184000" cy="5040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22" name="Скругленный прямоугольник 21"/>
          <p:cNvSpPr/>
          <p:nvPr/>
        </p:nvSpPr>
        <p:spPr>
          <a:xfrm>
            <a:off x="6300192" y="2276872"/>
            <a:ext cx="1584176" cy="504056"/>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dirty="0" smtClean="0"/>
              <a:t>Правильно</a:t>
            </a:r>
            <a:endParaRPr lang="ru-RU" dirty="0"/>
          </a:p>
        </p:txBody>
      </p:sp>
      <p:sp>
        <p:nvSpPr>
          <p:cNvPr id="23" name="Скругленный прямоугольник 22"/>
          <p:cNvSpPr/>
          <p:nvPr/>
        </p:nvSpPr>
        <p:spPr>
          <a:xfrm>
            <a:off x="6293296" y="2852936"/>
            <a:ext cx="1584176"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ru-RU" dirty="0" smtClean="0"/>
              <a:t>Неправильно</a:t>
            </a:r>
            <a:endParaRPr lang="ru-RU" dirty="0"/>
          </a:p>
        </p:txBody>
      </p:sp>
      <p:sp>
        <p:nvSpPr>
          <p:cNvPr id="24" name="Скругленный прямоугольник 23"/>
          <p:cNvSpPr/>
          <p:nvPr/>
        </p:nvSpPr>
        <p:spPr>
          <a:xfrm>
            <a:off x="6293296" y="3429000"/>
            <a:ext cx="1584176" cy="504056"/>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dirty="0"/>
              <a:t>П</a:t>
            </a:r>
            <a:r>
              <a:rPr lang="ru-RU" dirty="0" smtClean="0"/>
              <a:t>равильно</a:t>
            </a:r>
            <a:endParaRPr lang="ru-RU" dirty="0"/>
          </a:p>
        </p:txBody>
      </p:sp>
      <p:graphicFrame>
        <p:nvGraphicFramePr>
          <p:cNvPr id="2" name="Схема 1"/>
          <p:cNvGraphicFramePr/>
          <p:nvPr>
            <p:extLst>
              <p:ext uri="{D42A27DB-BD31-4B8C-83A1-F6EECF244321}">
                <p14:modId xmlns:p14="http://schemas.microsoft.com/office/powerpoint/2010/main" val="539011560"/>
              </p:ext>
            </p:extLst>
          </p:nvPr>
        </p:nvGraphicFramePr>
        <p:xfrm>
          <a:off x="755576" y="3988724"/>
          <a:ext cx="5184000" cy="504000"/>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
        <p:nvSpPr>
          <p:cNvPr id="4" name="Скругленный прямоугольник 3"/>
          <p:cNvSpPr/>
          <p:nvPr/>
        </p:nvSpPr>
        <p:spPr>
          <a:xfrm>
            <a:off x="6293296" y="3989809"/>
            <a:ext cx="1584176" cy="504056"/>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dirty="0" smtClean="0"/>
              <a:t>Правильно</a:t>
            </a:r>
            <a:endParaRPr lang="ru-RU" dirty="0"/>
          </a:p>
        </p:txBody>
      </p:sp>
      <p:graphicFrame>
        <p:nvGraphicFramePr>
          <p:cNvPr id="5" name="Схема 4"/>
          <p:cNvGraphicFramePr/>
          <p:nvPr>
            <p:extLst>
              <p:ext uri="{D42A27DB-BD31-4B8C-83A1-F6EECF244321}">
                <p14:modId xmlns:p14="http://schemas.microsoft.com/office/powerpoint/2010/main" val="1710564747"/>
              </p:ext>
            </p:extLst>
          </p:nvPr>
        </p:nvGraphicFramePr>
        <p:xfrm>
          <a:off x="755576" y="4581128"/>
          <a:ext cx="5184000" cy="504000"/>
        </p:xfrm>
        <a:graphic>
          <a:graphicData uri="http://schemas.openxmlformats.org/drawingml/2006/diagram">
            <dgm:relIds xmlns:dgm="http://schemas.openxmlformats.org/drawingml/2006/diagram" xmlns:r="http://schemas.openxmlformats.org/officeDocument/2006/relationships" r:dm="rId23" r:lo="rId24" r:qs="rId25" r:cs="rId26"/>
          </a:graphicData>
        </a:graphic>
      </p:graphicFrame>
      <p:sp>
        <p:nvSpPr>
          <p:cNvPr id="6" name="Скругленный прямоугольник 5"/>
          <p:cNvSpPr/>
          <p:nvPr/>
        </p:nvSpPr>
        <p:spPr>
          <a:xfrm>
            <a:off x="6300192" y="4581128"/>
            <a:ext cx="1584176"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ru-RU" dirty="0" smtClean="0"/>
              <a:t>Неправильно</a:t>
            </a:r>
            <a:endParaRPr lang="ru-RU" dirty="0"/>
          </a:p>
        </p:txBody>
      </p:sp>
    </p:spTree>
    <p:extLst>
      <p:ext uri="{BB962C8B-B14F-4D97-AF65-F5344CB8AC3E}">
        <p14:creationId xmlns:p14="http://schemas.microsoft.com/office/powerpoint/2010/main" val="413793323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circle(in)">
                                      <p:cBhvr>
                                        <p:cTn id="7" dur="2000"/>
                                        <p:tgtEl>
                                          <p:spTgt spid="22"/>
                                        </p:tgtEl>
                                      </p:cBhvr>
                                    </p:animEffect>
                                  </p:childTnLst>
                                </p:cTn>
                              </p:par>
                            </p:childTnLst>
                          </p:cTn>
                        </p:par>
                      </p:childTnLst>
                    </p:cTn>
                  </p:par>
                </p:childTnLst>
              </p:cTn>
              <p:nextCondLst>
                <p:cond evt="onClick" delay="0">
                  <p:tgtEl>
                    <p:spTgt spid="16"/>
                  </p:tgtEl>
                </p:cond>
              </p:nextCondLst>
            </p:seq>
            <p:seq concurrent="1" nextAc="seek">
              <p:cTn id="8" restart="whenNotActive" fill="hold" evtFilter="cancelBubble" nodeType="interactiveSeq">
                <p:stCondLst>
                  <p:cond evt="onClick" delay="0">
                    <p:tgtEl>
                      <p:spTgt spid="19"/>
                    </p:tgtEl>
                  </p:cond>
                </p:stCondLst>
                <p:endSync evt="end" delay="0">
                  <p:rtn val="all"/>
                </p:endSync>
                <p:childTnLst>
                  <p:par>
                    <p:cTn id="9" fill="hold">
                      <p:stCondLst>
                        <p:cond delay="0"/>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circle(in)">
                                      <p:cBhvr>
                                        <p:cTn id="13" dur="2000"/>
                                        <p:tgtEl>
                                          <p:spTgt spid="23"/>
                                        </p:tgtEl>
                                      </p:cBhvr>
                                    </p:animEffect>
                                  </p:childTnLst>
                                </p:cTn>
                              </p:par>
                            </p:childTnLst>
                          </p:cTn>
                        </p:par>
                      </p:childTnLst>
                    </p:cTn>
                  </p:par>
                </p:childTnLst>
              </p:cTn>
              <p:nextCondLst>
                <p:cond evt="onClick" delay="0">
                  <p:tgtEl>
                    <p:spTgt spid="19"/>
                  </p:tgtEl>
                </p:cond>
              </p:nextCondLst>
            </p:seq>
            <p:seq concurrent="1" nextAc="seek">
              <p:cTn id="14" restart="whenNotActive" fill="hold" evtFilter="cancelBubble" nodeType="interactiveSeq">
                <p:stCondLst>
                  <p:cond evt="onClick" delay="0">
                    <p:tgtEl>
                      <p:spTgt spid="20"/>
                    </p:tgtEl>
                  </p:cond>
                </p:stCondLst>
                <p:endSync evt="end" delay="0">
                  <p:rtn val="all"/>
                </p:endSync>
                <p:childTnLst>
                  <p:par>
                    <p:cTn id="15" fill="hold">
                      <p:stCondLst>
                        <p:cond delay="0"/>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circle(in)">
                                      <p:cBhvr>
                                        <p:cTn id="19" dur="2000"/>
                                        <p:tgtEl>
                                          <p:spTgt spid="24"/>
                                        </p:tgtEl>
                                      </p:cBhvr>
                                    </p:animEffect>
                                  </p:childTnLst>
                                </p:cTn>
                              </p:par>
                            </p:childTnLst>
                          </p:cTn>
                        </p:par>
                      </p:childTnLst>
                    </p:cTn>
                  </p:par>
                </p:childTnLst>
              </p:cTn>
              <p:nextCondLst>
                <p:cond evt="onClick" delay="0">
                  <p:tgtEl>
                    <p:spTgt spid="20"/>
                  </p:tgtEl>
                </p:cond>
              </p:nextCondLst>
            </p:seq>
            <p:seq concurrent="1" nextAc="seek">
              <p:cTn id="20" restart="whenNotActive" fill="hold" evtFilter="cancelBubble" nodeType="interactiveSeq">
                <p:stCondLst>
                  <p:cond evt="onClick" delay="0">
                    <p:tgtEl>
                      <p:spTgt spid="2"/>
                    </p:tgtEl>
                  </p:cond>
                </p:stCondLst>
                <p:endSync evt="end" delay="0">
                  <p:rtn val="all"/>
                </p:endSync>
                <p:childTnLst>
                  <p:par>
                    <p:cTn id="21" fill="hold">
                      <p:stCondLst>
                        <p:cond delay="0"/>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circle(in)">
                                      <p:cBhvr>
                                        <p:cTn id="25" dur="2000"/>
                                        <p:tgtEl>
                                          <p:spTgt spid="4"/>
                                        </p:tgtEl>
                                      </p:cBhvr>
                                    </p:animEffect>
                                  </p:childTnLst>
                                </p:cTn>
                              </p:par>
                            </p:childTnLst>
                          </p:cTn>
                        </p:par>
                      </p:childTnLst>
                    </p:cTn>
                  </p:par>
                </p:childTnLst>
              </p:cTn>
              <p:nextCondLst>
                <p:cond evt="onClick" delay="0">
                  <p:tgtEl>
                    <p:spTgt spid="2"/>
                  </p:tgtEl>
                </p:cond>
              </p:nextCondLst>
            </p:seq>
            <p:seq concurrent="1" nextAc="seek">
              <p:cTn id="26" restart="whenNotActive" fill="hold" evtFilter="cancelBubble" nodeType="interactiveSeq">
                <p:stCondLst>
                  <p:cond evt="onClick" delay="0">
                    <p:tgtEl>
                      <p:spTgt spid="5"/>
                    </p:tgtEl>
                  </p:cond>
                </p:stCondLst>
                <p:endSync evt="end" delay="0">
                  <p:rtn val="all"/>
                </p:endSync>
                <p:childTnLst>
                  <p:par>
                    <p:cTn id="27" fill="hold">
                      <p:stCondLst>
                        <p:cond delay="0"/>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circle(in)">
                                      <p:cBhvr>
                                        <p:cTn id="31" dur="2000"/>
                                        <p:tgtEl>
                                          <p:spTgt spid="6"/>
                                        </p:tgtEl>
                                      </p:cBhvr>
                                    </p:animEffect>
                                  </p:childTnLst>
                                </p:cTn>
                              </p:par>
                            </p:childTnLst>
                          </p:cTn>
                        </p:par>
                      </p:childTnLst>
                    </p:cTn>
                  </p:par>
                </p:childTnLst>
              </p:cTn>
              <p:nextCondLst>
                <p:cond evt="onClick" delay="0">
                  <p:tgtEl>
                    <p:spTgt spid="5"/>
                  </p:tgtEl>
                </p:cond>
              </p:nextCondLst>
            </p:seq>
          </p:childTnLst>
        </p:cTn>
      </p:par>
    </p:tnLst>
    <p:bldLst>
      <p:bldP spid="22" grpId="0" animBg="1"/>
      <p:bldP spid="23" grpId="0" animBg="1"/>
      <p:bldP spid="24" grpId="0" animBg="1"/>
      <p:bldP spid="4"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467544" y="980728"/>
            <a:ext cx="8208912" cy="1296144"/>
          </a:xfrm>
        </p:spPr>
        <p:txBody>
          <a:bodyPr anchor="t" anchorCtr="0">
            <a:normAutofit fontScale="92500" lnSpcReduction="20000"/>
          </a:bodyPr>
          <a:lstStyle/>
          <a:p>
            <a:pPr algn="ctr"/>
            <a:r>
              <a:rPr lang="ru-RU" sz="3200" dirty="0" smtClean="0">
                <a:solidFill>
                  <a:schemeClr val="bg1"/>
                </a:solidFill>
              </a:rPr>
              <a:t>Существование </a:t>
            </a:r>
            <a:r>
              <a:rPr lang="ru-RU" sz="3200" dirty="0">
                <a:solidFill>
                  <a:schemeClr val="bg1"/>
                </a:solidFill>
              </a:rPr>
              <a:t>человека в </a:t>
            </a:r>
            <a:r>
              <a:rPr lang="ru-RU" sz="3200" dirty="0" smtClean="0">
                <a:solidFill>
                  <a:schemeClr val="bg1"/>
                </a:solidFill>
              </a:rPr>
              <a:t>природе – </a:t>
            </a:r>
            <a:r>
              <a:rPr lang="ru-RU" sz="3200" dirty="0">
                <a:solidFill>
                  <a:schemeClr val="bg1"/>
                </a:solidFill>
              </a:rPr>
              <a:t>1</a:t>
            </a:r>
            <a:endParaRPr lang="ru-RU" sz="3200" dirty="0" smtClean="0">
              <a:solidFill>
                <a:schemeClr val="bg1"/>
              </a:solidFill>
            </a:endParaRPr>
          </a:p>
          <a:p>
            <a:pPr algn="ctr"/>
            <a:r>
              <a:rPr lang="ru-RU" sz="3200" dirty="0">
                <a:solidFill>
                  <a:schemeClr val="bg1"/>
                </a:solidFill>
              </a:rPr>
              <a:t>При устройстве шалаша крышу следует накрывать?</a:t>
            </a:r>
            <a:endParaRPr lang="ru-RU" sz="3200" dirty="0" smtClean="0">
              <a:solidFill>
                <a:schemeClr val="bg1"/>
              </a:solidFill>
            </a:endParaRPr>
          </a:p>
        </p:txBody>
      </p:sp>
      <p:graphicFrame>
        <p:nvGraphicFramePr>
          <p:cNvPr id="16" name="Схема 15"/>
          <p:cNvGraphicFramePr/>
          <p:nvPr>
            <p:extLst>
              <p:ext uri="{D42A27DB-BD31-4B8C-83A1-F6EECF244321}">
                <p14:modId xmlns:p14="http://schemas.microsoft.com/office/powerpoint/2010/main" val="4181811448"/>
              </p:ext>
            </p:extLst>
          </p:nvPr>
        </p:nvGraphicFramePr>
        <p:xfrm>
          <a:off x="755576" y="2276872"/>
          <a:ext cx="5184576" cy="6480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9" name="Схема 18"/>
          <p:cNvGraphicFramePr/>
          <p:nvPr>
            <p:extLst>
              <p:ext uri="{D42A27DB-BD31-4B8C-83A1-F6EECF244321}">
                <p14:modId xmlns:p14="http://schemas.microsoft.com/office/powerpoint/2010/main" val="2683758079"/>
              </p:ext>
            </p:extLst>
          </p:nvPr>
        </p:nvGraphicFramePr>
        <p:xfrm>
          <a:off x="755576" y="2996952"/>
          <a:ext cx="5184000" cy="648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21" name="Скругленный прямоугольник 20">
            <a:hlinkClick r:id="rId12" action="ppaction://hlinksldjump"/>
          </p:cNvPr>
          <p:cNvSpPr/>
          <p:nvPr/>
        </p:nvSpPr>
        <p:spPr>
          <a:xfrm>
            <a:off x="6444208" y="5661248"/>
            <a:ext cx="1728192" cy="576064"/>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2200" dirty="0" smtClean="0"/>
              <a:t>К вопросам</a:t>
            </a:r>
            <a:endParaRPr lang="ru-RU" sz="2200" dirty="0"/>
          </a:p>
        </p:txBody>
      </p:sp>
      <p:graphicFrame>
        <p:nvGraphicFramePr>
          <p:cNvPr id="20" name="Схема 19"/>
          <p:cNvGraphicFramePr/>
          <p:nvPr>
            <p:extLst>
              <p:ext uri="{D42A27DB-BD31-4B8C-83A1-F6EECF244321}">
                <p14:modId xmlns:p14="http://schemas.microsoft.com/office/powerpoint/2010/main" val="1403829519"/>
              </p:ext>
            </p:extLst>
          </p:nvPr>
        </p:nvGraphicFramePr>
        <p:xfrm>
          <a:off x="755576" y="3700264"/>
          <a:ext cx="5184000" cy="6480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22" name="Скругленный прямоугольник 21"/>
          <p:cNvSpPr/>
          <p:nvPr/>
        </p:nvSpPr>
        <p:spPr>
          <a:xfrm>
            <a:off x="6300192" y="2348880"/>
            <a:ext cx="1584176"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ru-RU" dirty="0" smtClean="0"/>
              <a:t>Неправильно</a:t>
            </a:r>
            <a:endParaRPr lang="ru-RU" dirty="0"/>
          </a:p>
        </p:txBody>
      </p:sp>
      <p:sp>
        <p:nvSpPr>
          <p:cNvPr id="23" name="Скругленный прямоугольник 22"/>
          <p:cNvSpPr/>
          <p:nvPr/>
        </p:nvSpPr>
        <p:spPr>
          <a:xfrm>
            <a:off x="6300192" y="3068960"/>
            <a:ext cx="1584176"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ru-RU" dirty="0" smtClean="0"/>
              <a:t>Неправильно</a:t>
            </a:r>
            <a:endParaRPr lang="ru-RU" dirty="0"/>
          </a:p>
        </p:txBody>
      </p:sp>
      <p:sp>
        <p:nvSpPr>
          <p:cNvPr id="24" name="Скругленный прямоугольник 23"/>
          <p:cNvSpPr/>
          <p:nvPr/>
        </p:nvSpPr>
        <p:spPr>
          <a:xfrm>
            <a:off x="6300192" y="3797796"/>
            <a:ext cx="1584176" cy="504056"/>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dirty="0"/>
              <a:t>П</a:t>
            </a:r>
            <a:r>
              <a:rPr lang="ru-RU" dirty="0" smtClean="0"/>
              <a:t>равильно</a:t>
            </a:r>
            <a:endParaRPr lang="ru-RU" dirty="0"/>
          </a:p>
        </p:txBody>
      </p:sp>
      <p:graphicFrame>
        <p:nvGraphicFramePr>
          <p:cNvPr id="2" name="Схема 1"/>
          <p:cNvGraphicFramePr/>
          <p:nvPr>
            <p:extLst>
              <p:ext uri="{D42A27DB-BD31-4B8C-83A1-F6EECF244321}">
                <p14:modId xmlns:p14="http://schemas.microsoft.com/office/powerpoint/2010/main" val="1096374054"/>
              </p:ext>
            </p:extLst>
          </p:nvPr>
        </p:nvGraphicFramePr>
        <p:xfrm>
          <a:off x="755576" y="4437112"/>
          <a:ext cx="5184000" cy="648000"/>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
        <p:nvSpPr>
          <p:cNvPr id="4" name="Скругленный прямоугольник 3"/>
          <p:cNvSpPr/>
          <p:nvPr/>
        </p:nvSpPr>
        <p:spPr>
          <a:xfrm>
            <a:off x="6300192" y="4509120"/>
            <a:ext cx="1584176"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ru-RU" dirty="0" smtClean="0"/>
              <a:t>Неправильно</a:t>
            </a:r>
            <a:endParaRPr lang="ru-RU" dirty="0"/>
          </a:p>
        </p:txBody>
      </p:sp>
    </p:spTree>
    <p:extLst>
      <p:ext uri="{BB962C8B-B14F-4D97-AF65-F5344CB8AC3E}">
        <p14:creationId xmlns:p14="http://schemas.microsoft.com/office/powerpoint/2010/main" val="415887679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circle(in)">
                                      <p:cBhvr>
                                        <p:cTn id="7" dur="2000"/>
                                        <p:tgtEl>
                                          <p:spTgt spid="22"/>
                                        </p:tgtEl>
                                      </p:cBhvr>
                                    </p:animEffect>
                                  </p:childTnLst>
                                </p:cTn>
                              </p:par>
                            </p:childTnLst>
                          </p:cTn>
                        </p:par>
                      </p:childTnLst>
                    </p:cTn>
                  </p:par>
                </p:childTnLst>
              </p:cTn>
              <p:nextCondLst>
                <p:cond evt="onClick" delay="0">
                  <p:tgtEl>
                    <p:spTgt spid="16"/>
                  </p:tgtEl>
                </p:cond>
              </p:nextCondLst>
            </p:seq>
            <p:seq concurrent="1" nextAc="seek">
              <p:cTn id="8" restart="whenNotActive" fill="hold" evtFilter="cancelBubble" nodeType="interactiveSeq">
                <p:stCondLst>
                  <p:cond evt="onClick" delay="0">
                    <p:tgtEl>
                      <p:spTgt spid="19"/>
                    </p:tgtEl>
                  </p:cond>
                </p:stCondLst>
                <p:endSync evt="end" delay="0">
                  <p:rtn val="all"/>
                </p:endSync>
                <p:childTnLst>
                  <p:par>
                    <p:cTn id="9" fill="hold">
                      <p:stCondLst>
                        <p:cond delay="0"/>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circle(in)">
                                      <p:cBhvr>
                                        <p:cTn id="13" dur="2000"/>
                                        <p:tgtEl>
                                          <p:spTgt spid="23"/>
                                        </p:tgtEl>
                                      </p:cBhvr>
                                    </p:animEffect>
                                  </p:childTnLst>
                                </p:cTn>
                              </p:par>
                            </p:childTnLst>
                          </p:cTn>
                        </p:par>
                      </p:childTnLst>
                    </p:cTn>
                  </p:par>
                </p:childTnLst>
              </p:cTn>
              <p:nextCondLst>
                <p:cond evt="onClick" delay="0">
                  <p:tgtEl>
                    <p:spTgt spid="19"/>
                  </p:tgtEl>
                </p:cond>
              </p:nextCondLst>
            </p:seq>
            <p:seq concurrent="1" nextAc="seek">
              <p:cTn id="14" restart="whenNotActive" fill="hold" evtFilter="cancelBubble" nodeType="interactiveSeq">
                <p:stCondLst>
                  <p:cond evt="onClick" delay="0">
                    <p:tgtEl>
                      <p:spTgt spid="20"/>
                    </p:tgtEl>
                  </p:cond>
                </p:stCondLst>
                <p:endSync evt="end" delay="0">
                  <p:rtn val="all"/>
                </p:endSync>
                <p:childTnLst>
                  <p:par>
                    <p:cTn id="15" fill="hold">
                      <p:stCondLst>
                        <p:cond delay="0"/>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circle(in)">
                                      <p:cBhvr>
                                        <p:cTn id="19" dur="2000"/>
                                        <p:tgtEl>
                                          <p:spTgt spid="24"/>
                                        </p:tgtEl>
                                      </p:cBhvr>
                                    </p:animEffect>
                                  </p:childTnLst>
                                </p:cTn>
                              </p:par>
                            </p:childTnLst>
                          </p:cTn>
                        </p:par>
                      </p:childTnLst>
                    </p:cTn>
                  </p:par>
                </p:childTnLst>
              </p:cTn>
              <p:nextCondLst>
                <p:cond evt="onClick" delay="0">
                  <p:tgtEl>
                    <p:spTgt spid="20"/>
                  </p:tgtEl>
                </p:cond>
              </p:nextCondLst>
            </p:seq>
            <p:seq concurrent="1" nextAc="seek">
              <p:cTn id="20" restart="whenNotActive" fill="hold" evtFilter="cancelBubble" nodeType="interactiveSeq">
                <p:stCondLst>
                  <p:cond evt="onClick" delay="0">
                    <p:tgtEl>
                      <p:spTgt spid="2"/>
                    </p:tgtEl>
                  </p:cond>
                </p:stCondLst>
                <p:endSync evt="end" delay="0">
                  <p:rtn val="all"/>
                </p:endSync>
                <p:childTnLst>
                  <p:par>
                    <p:cTn id="21" fill="hold">
                      <p:stCondLst>
                        <p:cond delay="0"/>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circle(in)">
                                      <p:cBhvr>
                                        <p:cTn id="25" dur="2000"/>
                                        <p:tgtEl>
                                          <p:spTgt spid="4"/>
                                        </p:tgtEl>
                                      </p:cBhvr>
                                    </p:animEffect>
                                  </p:childTnLst>
                                </p:cTn>
                              </p:par>
                            </p:childTnLst>
                          </p:cTn>
                        </p:par>
                      </p:childTnLst>
                    </p:cTn>
                  </p:par>
                </p:childTnLst>
              </p:cTn>
              <p:nextCondLst>
                <p:cond evt="onClick" delay="0">
                  <p:tgtEl>
                    <p:spTgt spid="2"/>
                  </p:tgtEl>
                </p:cond>
              </p:nextCondLst>
            </p:seq>
          </p:childTnLst>
        </p:cTn>
      </p:par>
    </p:tnLst>
    <p:bldLst>
      <p:bldP spid="22" grpId="0" animBg="1"/>
      <p:bldP spid="23" grpId="0" animBg="1"/>
      <p:bldP spid="24" grpId="0" animBg="1"/>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539552" y="908720"/>
            <a:ext cx="8064896" cy="1512168"/>
          </a:xfrm>
        </p:spPr>
        <p:txBody>
          <a:bodyPr anchor="t" anchorCtr="0">
            <a:noAutofit/>
          </a:bodyPr>
          <a:lstStyle/>
          <a:p>
            <a:pPr algn="ctr"/>
            <a:r>
              <a:rPr lang="ru-RU" sz="2900" dirty="0">
                <a:solidFill>
                  <a:schemeClr val="bg1"/>
                </a:solidFill>
              </a:rPr>
              <a:t>Существование человека в природе - 2</a:t>
            </a:r>
            <a:endParaRPr lang="ru-RU" sz="2900" dirty="0" smtClean="0">
              <a:solidFill>
                <a:schemeClr val="bg1"/>
              </a:solidFill>
            </a:endParaRPr>
          </a:p>
          <a:p>
            <a:pPr algn="ctr"/>
            <a:r>
              <a:rPr lang="ru-RU" sz="2900" dirty="0">
                <a:solidFill>
                  <a:schemeClr val="bg1"/>
                </a:solidFill>
              </a:rPr>
              <a:t>Каковы требования к месту сооружения временного жилища:</a:t>
            </a:r>
          </a:p>
        </p:txBody>
      </p:sp>
      <p:graphicFrame>
        <p:nvGraphicFramePr>
          <p:cNvPr id="16" name="Схема 15"/>
          <p:cNvGraphicFramePr/>
          <p:nvPr>
            <p:extLst>
              <p:ext uri="{D42A27DB-BD31-4B8C-83A1-F6EECF244321}">
                <p14:modId xmlns:p14="http://schemas.microsoft.com/office/powerpoint/2010/main" val="2273800049"/>
              </p:ext>
            </p:extLst>
          </p:nvPr>
        </p:nvGraphicFramePr>
        <p:xfrm>
          <a:off x="755576" y="2276872"/>
          <a:ext cx="5136232" cy="1080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9" name="Схема 18"/>
          <p:cNvGraphicFramePr/>
          <p:nvPr>
            <p:extLst>
              <p:ext uri="{D42A27DB-BD31-4B8C-83A1-F6EECF244321}">
                <p14:modId xmlns:p14="http://schemas.microsoft.com/office/powerpoint/2010/main" val="1647023732"/>
              </p:ext>
            </p:extLst>
          </p:nvPr>
        </p:nvGraphicFramePr>
        <p:xfrm>
          <a:off x="755576" y="3429000"/>
          <a:ext cx="5137200" cy="1080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21" name="Скругленный прямоугольник 20">
            <a:hlinkClick r:id="rId12" action="ppaction://hlinksldjump"/>
          </p:cNvPr>
          <p:cNvSpPr/>
          <p:nvPr/>
        </p:nvSpPr>
        <p:spPr>
          <a:xfrm>
            <a:off x="6444208" y="5661248"/>
            <a:ext cx="1728192" cy="576064"/>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2200" dirty="0" smtClean="0"/>
              <a:t>К вопросам</a:t>
            </a:r>
            <a:endParaRPr lang="ru-RU" sz="2200" dirty="0"/>
          </a:p>
        </p:txBody>
      </p:sp>
      <p:graphicFrame>
        <p:nvGraphicFramePr>
          <p:cNvPr id="20" name="Схема 19"/>
          <p:cNvGraphicFramePr/>
          <p:nvPr>
            <p:extLst>
              <p:ext uri="{D42A27DB-BD31-4B8C-83A1-F6EECF244321}">
                <p14:modId xmlns:p14="http://schemas.microsoft.com/office/powerpoint/2010/main" val="822289689"/>
              </p:ext>
            </p:extLst>
          </p:nvPr>
        </p:nvGraphicFramePr>
        <p:xfrm>
          <a:off x="755576" y="4581128"/>
          <a:ext cx="5137200" cy="10800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22" name="Скругленный прямоугольник 21"/>
          <p:cNvSpPr/>
          <p:nvPr/>
        </p:nvSpPr>
        <p:spPr>
          <a:xfrm>
            <a:off x="6300192" y="2564904"/>
            <a:ext cx="1584176"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ru-RU" dirty="0" smtClean="0"/>
              <a:t>Неправильно</a:t>
            </a:r>
            <a:endParaRPr lang="ru-RU" dirty="0"/>
          </a:p>
        </p:txBody>
      </p:sp>
      <p:sp>
        <p:nvSpPr>
          <p:cNvPr id="23" name="Скругленный прямоугольник 22"/>
          <p:cNvSpPr/>
          <p:nvPr/>
        </p:nvSpPr>
        <p:spPr>
          <a:xfrm>
            <a:off x="6300192" y="3700264"/>
            <a:ext cx="1584176" cy="504056"/>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dirty="0"/>
              <a:t>П</a:t>
            </a:r>
            <a:r>
              <a:rPr lang="ru-RU" dirty="0" smtClean="0"/>
              <a:t>равильно</a:t>
            </a:r>
            <a:endParaRPr lang="ru-RU" dirty="0"/>
          </a:p>
        </p:txBody>
      </p:sp>
      <p:sp>
        <p:nvSpPr>
          <p:cNvPr id="24" name="Скругленный прямоугольник 23"/>
          <p:cNvSpPr/>
          <p:nvPr/>
        </p:nvSpPr>
        <p:spPr>
          <a:xfrm>
            <a:off x="6300192" y="4862983"/>
            <a:ext cx="1584176"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ru-RU" dirty="0" smtClean="0"/>
              <a:t>Неправильно</a:t>
            </a:r>
            <a:endParaRPr lang="ru-RU" dirty="0"/>
          </a:p>
        </p:txBody>
      </p:sp>
    </p:spTree>
    <p:extLst>
      <p:ext uri="{BB962C8B-B14F-4D97-AF65-F5344CB8AC3E}">
        <p14:creationId xmlns:p14="http://schemas.microsoft.com/office/powerpoint/2010/main" val="144329404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circle(in)">
                                      <p:cBhvr>
                                        <p:cTn id="7" dur="2000"/>
                                        <p:tgtEl>
                                          <p:spTgt spid="22"/>
                                        </p:tgtEl>
                                      </p:cBhvr>
                                    </p:animEffect>
                                  </p:childTnLst>
                                </p:cTn>
                              </p:par>
                            </p:childTnLst>
                          </p:cTn>
                        </p:par>
                      </p:childTnLst>
                    </p:cTn>
                  </p:par>
                </p:childTnLst>
              </p:cTn>
              <p:nextCondLst>
                <p:cond evt="onClick" delay="0">
                  <p:tgtEl>
                    <p:spTgt spid="16"/>
                  </p:tgtEl>
                </p:cond>
              </p:nextCondLst>
            </p:seq>
            <p:seq concurrent="1" nextAc="seek">
              <p:cTn id="8" restart="whenNotActive" fill="hold" evtFilter="cancelBubble" nodeType="interactiveSeq">
                <p:stCondLst>
                  <p:cond evt="onClick" delay="0">
                    <p:tgtEl>
                      <p:spTgt spid="19"/>
                    </p:tgtEl>
                  </p:cond>
                </p:stCondLst>
                <p:endSync evt="end" delay="0">
                  <p:rtn val="all"/>
                </p:endSync>
                <p:childTnLst>
                  <p:par>
                    <p:cTn id="9" fill="hold">
                      <p:stCondLst>
                        <p:cond delay="0"/>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circle(in)">
                                      <p:cBhvr>
                                        <p:cTn id="13" dur="2000"/>
                                        <p:tgtEl>
                                          <p:spTgt spid="23"/>
                                        </p:tgtEl>
                                      </p:cBhvr>
                                    </p:animEffect>
                                  </p:childTnLst>
                                </p:cTn>
                              </p:par>
                            </p:childTnLst>
                          </p:cTn>
                        </p:par>
                      </p:childTnLst>
                    </p:cTn>
                  </p:par>
                </p:childTnLst>
              </p:cTn>
              <p:nextCondLst>
                <p:cond evt="onClick" delay="0">
                  <p:tgtEl>
                    <p:spTgt spid="19"/>
                  </p:tgtEl>
                </p:cond>
              </p:nextCondLst>
            </p:seq>
            <p:seq concurrent="1" nextAc="seek">
              <p:cTn id="14" restart="whenNotActive" fill="hold" evtFilter="cancelBubble" nodeType="interactiveSeq">
                <p:stCondLst>
                  <p:cond evt="onClick" delay="0">
                    <p:tgtEl>
                      <p:spTgt spid="20"/>
                    </p:tgtEl>
                  </p:cond>
                </p:stCondLst>
                <p:endSync evt="end" delay="0">
                  <p:rtn val="all"/>
                </p:endSync>
                <p:childTnLst>
                  <p:par>
                    <p:cTn id="15" fill="hold">
                      <p:stCondLst>
                        <p:cond delay="0"/>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circle(in)">
                                      <p:cBhvr>
                                        <p:cTn id="19" dur="2000"/>
                                        <p:tgtEl>
                                          <p:spTgt spid="24"/>
                                        </p:tgtEl>
                                      </p:cBhvr>
                                    </p:animEffect>
                                  </p:childTnLst>
                                </p:cTn>
                              </p:par>
                            </p:childTnLst>
                          </p:cTn>
                        </p:par>
                      </p:childTnLst>
                    </p:cTn>
                  </p:par>
                </p:childTnLst>
              </p:cTn>
              <p:nextCondLst>
                <p:cond evt="onClick" delay="0">
                  <p:tgtEl>
                    <p:spTgt spid="20"/>
                  </p:tgtEl>
                </p:cond>
              </p:nextCondLst>
            </p:seq>
          </p:childTnLst>
        </p:cTn>
      </p:par>
    </p:tnLst>
    <p:bldLst>
      <p:bldP spid="22" grpId="0" animBg="1"/>
      <p:bldP spid="23" grpId="0" animBg="1"/>
      <p:bldP spid="2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539552" y="908720"/>
            <a:ext cx="8064896" cy="1512168"/>
          </a:xfrm>
        </p:spPr>
        <p:txBody>
          <a:bodyPr anchor="t" anchorCtr="0">
            <a:noAutofit/>
          </a:bodyPr>
          <a:lstStyle/>
          <a:p>
            <a:pPr algn="ctr"/>
            <a:r>
              <a:rPr lang="ru-RU" sz="2700" dirty="0">
                <a:solidFill>
                  <a:schemeClr val="bg1"/>
                </a:solidFill>
              </a:rPr>
              <a:t>Существование человека в природе - </a:t>
            </a:r>
            <a:r>
              <a:rPr lang="ru-RU" sz="2700" dirty="0" smtClean="0">
                <a:solidFill>
                  <a:schemeClr val="bg1"/>
                </a:solidFill>
              </a:rPr>
              <a:t>3</a:t>
            </a:r>
          </a:p>
          <a:p>
            <a:pPr algn="ctr"/>
            <a:r>
              <a:rPr lang="ru-RU" sz="2700" dirty="0">
                <a:solidFill>
                  <a:schemeClr val="bg1"/>
                </a:solidFill>
              </a:rPr>
              <a:t>Дымом, какого цвета вы будете пользоваться для подачи сигналов бедствия в пасмурную погоду?</a:t>
            </a:r>
          </a:p>
        </p:txBody>
      </p:sp>
      <p:graphicFrame>
        <p:nvGraphicFramePr>
          <p:cNvPr id="16" name="Схема 15"/>
          <p:cNvGraphicFramePr/>
          <p:nvPr>
            <p:extLst>
              <p:ext uri="{D42A27DB-BD31-4B8C-83A1-F6EECF244321}">
                <p14:modId xmlns:p14="http://schemas.microsoft.com/office/powerpoint/2010/main" val="2118031726"/>
              </p:ext>
            </p:extLst>
          </p:nvPr>
        </p:nvGraphicFramePr>
        <p:xfrm>
          <a:off x="755576" y="2276872"/>
          <a:ext cx="5136232" cy="1080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9" name="Схема 18"/>
          <p:cNvGraphicFramePr/>
          <p:nvPr>
            <p:extLst>
              <p:ext uri="{D42A27DB-BD31-4B8C-83A1-F6EECF244321}">
                <p14:modId xmlns:p14="http://schemas.microsoft.com/office/powerpoint/2010/main" val="473973221"/>
              </p:ext>
            </p:extLst>
          </p:nvPr>
        </p:nvGraphicFramePr>
        <p:xfrm>
          <a:off x="755576" y="3429000"/>
          <a:ext cx="5137200" cy="1080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21" name="Скругленный прямоугольник 20">
            <a:hlinkClick r:id="rId12" action="ppaction://hlinksldjump"/>
          </p:cNvPr>
          <p:cNvSpPr/>
          <p:nvPr/>
        </p:nvSpPr>
        <p:spPr>
          <a:xfrm>
            <a:off x="6444208" y="5661248"/>
            <a:ext cx="1728192" cy="576064"/>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2200" dirty="0" smtClean="0"/>
              <a:t>К вопросам</a:t>
            </a:r>
            <a:endParaRPr lang="ru-RU" sz="2200" dirty="0"/>
          </a:p>
        </p:txBody>
      </p:sp>
      <p:graphicFrame>
        <p:nvGraphicFramePr>
          <p:cNvPr id="20" name="Схема 19"/>
          <p:cNvGraphicFramePr/>
          <p:nvPr>
            <p:extLst>
              <p:ext uri="{D42A27DB-BD31-4B8C-83A1-F6EECF244321}">
                <p14:modId xmlns:p14="http://schemas.microsoft.com/office/powerpoint/2010/main" val="3020372223"/>
              </p:ext>
            </p:extLst>
          </p:nvPr>
        </p:nvGraphicFramePr>
        <p:xfrm>
          <a:off x="755576" y="4581128"/>
          <a:ext cx="5137200" cy="10800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22" name="Скругленный прямоугольник 21"/>
          <p:cNvSpPr/>
          <p:nvPr/>
        </p:nvSpPr>
        <p:spPr>
          <a:xfrm>
            <a:off x="6300192" y="2564904"/>
            <a:ext cx="1584176"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ru-RU" dirty="0" smtClean="0"/>
              <a:t>Неправильно</a:t>
            </a:r>
            <a:endParaRPr lang="ru-RU" dirty="0"/>
          </a:p>
        </p:txBody>
      </p:sp>
      <p:sp>
        <p:nvSpPr>
          <p:cNvPr id="23" name="Скругленный прямоугольник 22"/>
          <p:cNvSpPr/>
          <p:nvPr/>
        </p:nvSpPr>
        <p:spPr>
          <a:xfrm>
            <a:off x="6300192" y="3700264"/>
            <a:ext cx="1584176" cy="504056"/>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dirty="0"/>
              <a:t>П</a:t>
            </a:r>
            <a:r>
              <a:rPr lang="ru-RU" dirty="0" smtClean="0"/>
              <a:t>равильно</a:t>
            </a:r>
            <a:endParaRPr lang="ru-RU" dirty="0"/>
          </a:p>
        </p:txBody>
      </p:sp>
      <p:sp>
        <p:nvSpPr>
          <p:cNvPr id="24" name="Скругленный прямоугольник 23"/>
          <p:cNvSpPr/>
          <p:nvPr/>
        </p:nvSpPr>
        <p:spPr>
          <a:xfrm>
            <a:off x="6300192" y="4862983"/>
            <a:ext cx="1584176"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ru-RU" dirty="0" smtClean="0"/>
              <a:t>Неправильно</a:t>
            </a:r>
            <a:endParaRPr lang="ru-RU" dirty="0"/>
          </a:p>
        </p:txBody>
      </p:sp>
    </p:spTree>
    <p:extLst>
      <p:ext uri="{BB962C8B-B14F-4D97-AF65-F5344CB8AC3E}">
        <p14:creationId xmlns:p14="http://schemas.microsoft.com/office/powerpoint/2010/main" val="20781304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circle(in)">
                                      <p:cBhvr>
                                        <p:cTn id="7" dur="2000"/>
                                        <p:tgtEl>
                                          <p:spTgt spid="22"/>
                                        </p:tgtEl>
                                      </p:cBhvr>
                                    </p:animEffect>
                                  </p:childTnLst>
                                </p:cTn>
                              </p:par>
                            </p:childTnLst>
                          </p:cTn>
                        </p:par>
                      </p:childTnLst>
                    </p:cTn>
                  </p:par>
                </p:childTnLst>
              </p:cTn>
              <p:nextCondLst>
                <p:cond evt="onClick" delay="0">
                  <p:tgtEl>
                    <p:spTgt spid="16"/>
                  </p:tgtEl>
                </p:cond>
              </p:nextCondLst>
            </p:seq>
            <p:seq concurrent="1" nextAc="seek">
              <p:cTn id="8" restart="whenNotActive" fill="hold" evtFilter="cancelBubble" nodeType="interactiveSeq">
                <p:stCondLst>
                  <p:cond evt="onClick" delay="0">
                    <p:tgtEl>
                      <p:spTgt spid="19"/>
                    </p:tgtEl>
                  </p:cond>
                </p:stCondLst>
                <p:endSync evt="end" delay="0">
                  <p:rtn val="all"/>
                </p:endSync>
                <p:childTnLst>
                  <p:par>
                    <p:cTn id="9" fill="hold">
                      <p:stCondLst>
                        <p:cond delay="0"/>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circle(in)">
                                      <p:cBhvr>
                                        <p:cTn id="13" dur="2000"/>
                                        <p:tgtEl>
                                          <p:spTgt spid="23"/>
                                        </p:tgtEl>
                                      </p:cBhvr>
                                    </p:animEffect>
                                  </p:childTnLst>
                                </p:cTn>
                              </p:par>
                            </p:childTnLst>
                          </p:cTn>
                        </p:par>
                      </p:childTnLst>
                    </p:cTn>
                  </p:par>
                </p:childTnLst>
              </p:cTn>
              <p:nextCondLst>
                <p:cond evt="onClick" delay="0">
                  <p:tgtEl>
                    <p:spTgt spid="19"/>
                  </p:tgtEl>
                </p:cond>
              </p:nextCondLst>
            </p:seq>
            <p:seq concurrent="1" nextAc="seek">
              <p:cTn id="14" restart="whenNotActive" fill="hold" evtFilter="cancelBubble" nodeType="interactiveSeq">
                <p:stCondLst>
                  <p:cond evt="onClick" delay="0">
                    <p:tgtEl>
                      <p:spTgt spid="20"/>
                    </p:tgtEl>
                  </p:cond>
                </p:stCondLst>
                <p:endSync evt="end" delay="0">
                  <p:rtn val="all"/>
                </p:endSync>
                <p:childTnLst>
                  <p:par>
                    <p:cTn id="15" fill="hold">
                      <p:stCondLst>
                        <p:cond delay="0"/>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circle(in)">
                                      <p:cBhvr>
                                        <p:cTn id="19" dur="2000"/>
                                        <p:tgtEl>
                                          <p:spTgt spid="24"/>
                                        </p:tgtEl>
                                      </p:cBhvr>
                                    </p:animEffect>
                                  </p:childTnLst>
                                </p:cTn>
                              </p:par>
                            </p:childTnLst>
                          </p:cTn>
                        </p:par>
                      </p:childTnLst>
                    </p:cTn>
                  </p:par>
                </p:childTnLst>
              </p:cTn>
              <p:nextCondLst>
                <p:cond evt="onClick" delay="0">
                  <p:tgtEl>
                    <p:spTgt spid="20"/>
                  </p:tgtEl>
                </p:cond>
              </p:nextCondLst>
            </p:seq>
          </p:childTnLst>
        </p:cTn>
      </p:par>
    </p:tnLst>
    <p:bldLst>
      <p:bldP spid="22" grpId="0" animBg="1"/>
      <p:bldP spid="23" grpId="0" animBg="1"/>
      <p:bldP spid="2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539552" y="908720"/>
            <a:ext cx="8064896" cy="1512168"/>
          </a:xfrm>
        </p:spPr>
        <p:txBody>
          <a:bodyPr anchor="t" anchorCtr="0">
            <a:noAutofit/>
          </a:bodyPr>
          <a:lstStyle/>
          <a:p>
            <a:pPr algn="ctr"/>
            <a:r>
              <a:rPr lang="ru-RU" sz="2700" dirty="0">
                <a:solidFill>
                  <a:schemeClr val="bg1"/>
                </a:solidFill>
              </a:rPr>
              <a:t>Существование человека в природе - 4</a:t>
            </a:r>
            <a:endParaRPr lang="ru-RU" sz="2700" dirty="0" smtClean="0">
              <a:solidFill>
                <a:schemeClr val="bg1"/>
              </a:solidFill>
            </a:endParaRPr>
          </a:p>
          <a:p>
            <a:pPr algn="ctr"/>
            <a:r>
              <a:rPr lang="ru-RU" sz="2700" dirty="0">
                <a:solidFill>
                  <a:schemeClr val="bg1"/>
                </a:solidFill>
              </a:rPr>
              <a:t>Почему не рекомендуется использовать осиновые и пихтовые дрова в засушливую погоду для костра?</a:t>
            </a:r>
          </a:p>
        </p:txBody>
      </p:sp>
      <p:graphicFrame>
        <p:nvGraphicFramePr>
          <p:cNvPr id="16" name="Схема 15"/>
          <p:cNvGraphicFramePr/>
          <p:nvPr>
            <p:extLst>
              <p:ext uri="{D42A27DB-BD31-4B8C-83A1-F6EECF244321}">
                <p14:modId xmlns:p14="http://schemas.microsoft.com/office/powerpoint/2010/main" val="341937764"/>
              </p:ext>
            </p:extLst>
          </p:nvPr>
        </p:nvGraphicFramePr>
        <p:xfrm>
          <a:off x="755576" y="2276872"/>
          <a:ext cx="5136232" cy="1080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9" name="Схема 18"/>
          <p:cNvGraphicFramePr/>
          <p:nvPr>
            <p:extLst>
              <p:ext uri="{D42A27DB-BD31-4B8C-83A1-F6EECF244321}">
                <p14:modId xmlns:p14="http://schemas.microsoft.com/office/powerpoint/2010/main" val="1905157155"/>
              </p:ext>
            </p:extLst>
          </p:nvPr>
        </p:nvGraphicFramePr>
        <p:xfrm>
          <a:off x="755576" y="3429000"/>
          <a:ext cx="5137200" cy="1080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21" name="Скругленный прямоугольник 20">
            <a:hlinkClick r:id="rId12" action="ppaction://hlinksldjump"/>
          </p:cNvPr>
          <p:cNvSpPr/>
          <p:nvPr/>
        </p:nvSpPr>
        <p:spPr>
          <a:xfrm>
            <a:off x="6444208" y="5661248"/>
            <a:ext cx="1728192" cy="576064"/>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2200" dirty="0" smtClean="0"/>
              <a:t>К вопросам</a:t>
            </a:r>
            <a:endParaRPr lang="ru-RU" sz="2200" dirty="0"/>
          </a:p>
        </p:txBody>
      </p:sp>
      <p:graphicFrame>
        <p:nvGraphicFramePr>
          <p:cNvPr id="20" name="Схема 19"/>
          <p:cNvGraphicFramePr/>
          <p:nvPr>
            <p:extLst>
              <p:ext uri="{D42A27DB-BD31-4B8C-83A1-F6EECF244321}">
                <p14:modId xmlns:p14="http://schemas.microsoft.com/office/powerpoint/2010/main" val="3317154597"/>
              </p:ext>
            </p:extLst>
          </p:nvPr>
        </p:nvGraphicFramePr>
        <p:xfrm>
          <a:off x="755576" y="4581128"/>
          <a:ext cx="5137200" cy="10800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22" name="Скругленный прямоугольник 21"/>
          <p:cNvSpPr/>
          <p:nvPr/>
        </p:nvSpPr>
        <p:spPr>
          <a:xfrm>
            <a:off x="6300192" y="2564904"/>
            <a:ext cx="1584176"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ru-RU" dirty="0" smtClean="0"/>
              <a:t>Неправильно</a:t>
            </a:r>
            <a:endParaRPr lang="ru-RU" dirty="0"/>
          </a:p>
        </p:txBody>
      </p:sp>
      <p:sp>
        <p:nvSpPr>
          <p:cNvPr id="23" name="Скругленный прямоугольник 22"/>
          <p:cNvSpPr/>
          <p:nvPr/>
        </p:nvSpPr>
        <p:spPr>
          <a:xfrm>
            <a:off x="6300192" y="3700264"/>
            <a:ext cx="1584176"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ru-RU" dirty="0" smtClean="0"/>
              <a:t>Неправильно</a:t>
            </a:r>
            <a:endParaRPr lang="ru-RU" dirty="0"/>
          </a:p>
        </p:txBody>
      </p:sp>
      <p:sp>
        <p:nvSpPr>
          <p:cNvPr id="24" name="Скругленный прямоугольник 23"/>
          <p:cNvSpPr/>
          <p:nvPr/>
        </p:nvSpPr>
        <p:spPr>
          <a:xfrm>
            <a:off x="6300192" y="4862983"/>
            <a:ext cx="1584176" cy="504056"/>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dirty="0"/>
              <a:t>П</a:t>
            </a:r>
            <a:r>
              <a:rPr lang="ru-RU" dirty="0" smtClean="0"/>
              <a:t>равильно</a:t>
            </a:r>
            <a:endParaRPr lang="ru-RU" dirty="0"/>
          </a:p>
        </p:txBody>
      </p:sp>
    </p:spTree>
    <p:extLst>
      <p:ext uri="{BB962C8B-B14F-4D97-AF65-F5344CB8AC3E}">
        <p14:creationId xmlns:p14="http://schemas.microsoft.com/office/powerpoint/2010/main" val="341429593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circle(in)">
                                      <p:cBhvr>
                                        <p:cTn id="7" dur="2000"/>
                                        <p:tgtEl>
                                          <p:spTgt spid="22"/>
                                        </p:tgtEl>
                                      </p:cBhvr>
                                    </p:animEffect>
                                  </p:childTnLst>
                                </p:cTn>
                              </p:par>
                            </p:childTnLst>
                          </p:cTn>
                        </p:par>
                      </p:childTnLst>
                    </p:cTn>
                  </p:par>
                </p:childTnLst>
              </p:cTn>
              <p:nextCondLst>
                <p:cond evt="onClick" delay="0">
                  <p:tgtEl>
                    <p:spTgt spid="16"/>
                  </p:tgtEl>
                </p:cond>
              </p:nextCondLst>
            </p:seq>
            <p:seq concurrent="1" nextAc="seek">
              <p:cTn id="8" restart="whenNotActive" fill="hold" evtFilter="cancelBubble" nodeType="interactiveSeq">
                <p:stCondLst>
                  <p:cond evt="onClick" delay="0">
                    <p:tgtEl>
                      <p:spTgt spid="19"/>
                    </p:tgtEl>
                  </p:cond>
                </p:stCondLst>
                <p:endSync evt="end" delay="0">
                  <p:rtn val="all"/>
                </p:endSync>
                <p:childTnLst>
                  <p:par>
                    <p:cTn id="9" fill="hold">
                      <p:stCondLst>
                        <p:cond delay="0"/>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circle(in)">
                                      <p:cBhvr>
                                        <p:cTn id="13" dur="2000"/>
                                        <p:tgtEl>
                                          <p:spTgt spid="23"/>
                                        </p:tgtEl>
                                      </p:cBhvr>
                                    </p:animEffect>
                                  </p:childTnLst>
                                </p:cTn>
                              </p:par>
                            </p:childTnLst>
                          </p:cTn>
                        </p:par>
                      </p:childTnLst>
                    </p:cTn>
                  </p:par>
                </p:childTnLst>
              </p:cTn>
              <p:nextCondLst>
                <p:cond evt="onClick" delay="0">
                  <p:tgtEl>
                    <p:spTgt spid="19"/>
                  </p:tgtEl>
                </p:cond>
              </p:nextCondLst>
            </p:seq>
            <p:seq concurrent="1" nextAc="seek">
              <p:cTn id="14" restart="whenNotActive" fill="hold" evtFilter="cancelBubble" nodeType="interactiveSeq">
                <p:stCondLst>
                  <p:cond evt="onClick" delay="0">
                    <p:tgtEl>
                      <p:spTgt spid="20"/>
                    </p:tgtEl>
                  </p:cond>
                </p:stCondLst>
                <p:endSync evt="end" delay="0">
                  <p:rtn val="all"/>
                </p:endSync>
                <p:childTnLst>
                  <p:par>
                    <p:cTn id="15" fill="hold">
                      <p:stCondLst>
                        <p:cond delay="0"/>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circle(in)">
                                      <p:cBhvr>
                                        <p:cTn id="19" dur="2000"/>
                                        <p:tgtEl>
                                          <p:spTgt spid="24"/>
                                        </p:tgtEl>
                                      </p:cBhvr>
                                    </p:animEffect>
                                  </p:childTnLst>
                                </p:cTn>
                              </p:par>
                            </p:childTnLst>
                          </p:cTn>
                        </p:par>
                      </p:childTnLst>
                    </p:cTn>
                  </p:par>
                </p:childTnLst>
              </p:cTn>
              <p:nextCondLst>
                <p:cond evt="onClick" delay="0">
                  <p:tgtEl>
                    <p:spTgt spid="20"/>
                  </p:tgtEl>
                </p:cond>
              </p:nextCondLst>
            </p:seq>
          </p:childTnLst>
        </p:cTn>
      </p:par>
    </p:tnLst>
    <p:bldLst>
      <p:bldP spid="22" grpId="0" animBg="1"/>
      <p:bldP spid="23" grpId="0" animBg="1"/>
      <p:bldP spid="2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467544" y="980728"/>
            <a:ext cx="8208912" cy="1296144"/>
          </a:xfrm>
        </p:spPr>
        <p:txBody>
          <a:bodyPr anchor="t" anchorCtr="0">
            <a:normAutofit/>
          </a:bodyPr>
          <a:lstStyle/>
          <a:p>
            <a:pPr algn="ctr"/>
            <a:r>
              <a:rPr lang="ru-RU" sz="3200" dirty="0">
                <a:solidFill>
                  <a:schemeClr val="bg1"/>
                </a:solidFill>
              </a:rPr>
              <a:t>Существование человека в природе - </a:t>
            </a:r>
            <a:r>
              <a:rPr lang="ru-RU" sz="3200" dirty="0" smtClean="0">
                <a:solidFill>
                  <a:schemeClr val="bg1"/>
                </a:solidFill>
              </a:rPr>
              <a:t>5</a:t>
            </a:r>
            <a:endParaRPr lang="ru-RU" sz="3200" dirty="0">
              <a:solidFill>
                <a:schemeClr val="bg1"/>
              </a:solidFill>
            </a:endParaRPr>
          </a:p>
          <a:p>
            <a:pPr algn="ctr"/>
            <a:r>
              <a:rPr lang="ru-RU" sz="3200" dirty="0" smtClean="0">
                <a:solidFill>
                  <a:schemeClr val="bg1"/>
                </a:solidFill>
              </a:rPr>
              <a:t>Что </a:t>
            </a:r>
            <a:r>
              <a:rPr lang="ru-RU" sz="3200" dirty="0">
                <a:solidFill>
                  <a:schemeClr val="bg1"/>
                </a:solidFill>
              </a:rPr>
              <a:t>говорит о том,  что консервы испорчены?</a:t>
            </a:r>
            <a:endParaRPr lang="ru-RU" sz="3200" dirty="0" smtClean="0">
              <a:solidFill>
                <a:schemeClr val="bg1"/>
              </a:solidFill>
            </a:endParaRPr>
          </a:p>
        </p:txBody>
      </p:sp>
      <p:graphicFrame>
        <p:nvGraphicFramePr>
          <p:cNvPr id="16" name="Схема 15"/>
          <p:cNvGraphicFramePr/>
          <p:nvPr>
            <p:extLst>
              <p:ext uri="{D42A27DB-BD31-4B8C-83A1-F6EECF244321}">
                <p14:modId xmlns:p14="http://schemas.microsoft.com/office/powerpoint/2010/main" val="1688749683"/>
              </p:ext>
            </p:extLst>
          </p:nvPr>
        </p:nvGraphicFramePr>
        <p:xfrm>
          <a:off x="755576" y="2276872"/>
          <a:ext cx="5400600" cy="5040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9" name="Схема 18"/>
          <p:cNvGraphicFramePr/>
          <p:nvPr>
            <p:extLst>
              <p:ext uri="{D42A27DB-BD31-4B8C-83A1-F6EECF244321}">
                <p14:modId xmlns:p14="http://schemas.microsoft.com/office/powerpoint/2010/main" val="3590717827"/>
              </p:ext>
            </p:extLst>
          </p:nvPr>
        </p:nvGraphicFramePr>
        <p:xfrm>
          <a:off x="755576" y="2852936"/>
          <a:ext cx="5400600" cy="50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21" name="Скругленный прямоугольник 20">
            <a:hlinkClick r:id="rId12" action="ppaction://hlinksldjump"/>
          </p:cNvPr>
          <p:cNvSpPr/>
          <p:nvPr/>
        </p:nvSpPr>
        <p:spPr>
          <a:xfrm>
            <a:off x="6444208" y="5661248"/>
            <a:ext cx="1728192" cy="576064"/>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2200" dirty="0" smtClean="0"/>
              <a:t>К вопросам</a:t>
            </a:r>
            <a:endParaRPr lang="ru-RU" sz="2200" dirty="0"/>
          </a:p>
        </p:txBody>
      </p:sp>
      <p:graphicFrame>
        <p:nvGraphicFramePr>
          <p:cNvPr id="20" name="Схема 19"/>
          <p:cNvGraphicFramePr/>
          <p:nvPr>
            <p:extLst>
              <p:ext uri="{D42A27DB-BD31-4B8C-83A1-F6EECF244321}">
                <p14:modId xmlns:p14="http://schemas.microsoft.com/office/powerpoint/2010/main" val="3759285167"/>
              </p:ext>
            </p:extLst>
          </p:nvPr>
        </p:nvGraphicFramePr>
        <p:xfrm>
          <a:off x="755576" y="3429000"/>
          <a:ext cx="5400600" cy="5040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22" name="Скругленный прямоугольник 21"/>
          <p:cNvSpPr/>
          <p:nvPr/>
        </p:nvSpPr>
        <p:spPr>
          <a:xfrm>
            <a:off x="6300192" y="2276872"/>
            <a:ext cx="1584176" cy="504056"/>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dirty="0" smtClean="0"/>
              <a:t>Правильно</a:t>
            </a:r>
            <a:endParaRPr lang="ru-RU" dirty="0"/>
          </a:p>
        </p:txBody>
      </p:sp>
      <p:sp>
        <p:nvSpPr>
          <p:cNvPr id="23" name="Скругленный прямоугольник 22"/>
          <p:cNvSpPr/>
          <p:nvPr/>
        </p:nvSpPr>
        <p:spPr>
          <a:xfrm>
            <a:off x="6293296" y="2852936"/>
            <a:ext cx="1584176"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ru-RU" dirty="0" smtClean="0"/>
              <a:t>Неправильно</a:t>
            </a:r>
            <a:endParaRPr lang="ru-RU" dirty="0"/>
          </a:p>
        </p:txBody>
      </p:sp>
      <p:sp>
        <p:nvSpPr>
          <p:cNvPr id="24" name="Скругленный прямоугольник 23"/>
          <p:cNvSpPr/>
          <p:nvPr/>
        </p:nvSpPr>
        <p:spPr>
          <a:xfrm>
            <a:off x="6293296" y="3429000"/>
            <a:ext cx="1584176"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ru-RU" dirty="0" smtClean="0"/>
              <a:t>Неправильно</a:t>
            </a:r>
            <a:endParaRPr lang="ru-RU" dirty="0"/>
          </a:p>
        </p:txBody>
      </p:sp>
      <p:graphicFrame>
        <p:nvGraphicFramePr>
          <p:cNvPr id="2" name="Схема 1"/>
          <p:cNvGraphicFramePr/>
          <p:nvPr>
            <p:extLst>
              <p:ext uri="{D42A27DB-BD31-4B8C-83A1-F6EECF244321}">
                <p14:modId xmlns:p14="http://schemas.microsoft.com/office/powerpoint/2010/main" val="3161443973"/>
              </p:ext>
            </p:extLst>
          </p:nvPr>
        </p:nvGraphicFramePr>
        <p:xfrm>
          <a:off x="755576" y="3988724"/>
          <a:ext cx="5400600" cy="504000"/>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
        <p:nvSpPr>
          <p:cNvPr id="4" name="Скругленный прямоугольник 3"/>
          <p:cNvSpPr/>
          <p:nvPr/>
        </p:nvSpPr>
        <p:spPr>
          <a:xfrm>
            <a:off x="6293296" y="3989809"/>
            <a:ext cx="1584176" cy="504056"/>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dirty="0"/>
              <a:t>П</a:t>
            </a:r>
            <a:r>
              <a:rPr lang="ru-RU" dirty="0" smtClean="0"/>
              <a:t>равильно</a:t>
            </a:r>
            <a:endParaRPr lang="ru-RU" dirty="0"/>
          </a:p>
        </p:txBody>
      </p:sp>
      <p:graphicFrame>
        <p:nvGraphicFramePr>
          <p:cNvPr id="5" name="Схема 4"/>
          <p:cNvGraphicFramePr/>
          <p:nvPr>
            <p:extLst>
              <p:ext uri="{D42A27DB-BD31-4B8C-83A1-F6EECF244321}">
                <p14:modId xmlns:p14="http://schemas.microsoft.com/office/powerpoint/2010/main" val="1034431055"/>
              </p:ext>
            </p:extLst>
          </p:nvPr>
        </p:nvGraphicFramePr>
        <p:xfrm>
          <a:off x="755576" y="4581128"/>
          <a:ext cx="5400600" cy="504000"/>
        </p:xfrm>
        <a:graphic>
          <a:graphicData uri="http://schemas.openxmlformats.org/drawingml/2006/diagram">
            <dgm:relIds xmlns:dgm="http://schemas.openxmlformats.org/drawingml/2006/diagram" xmlns:r="http://schemas.openxmlformats.org/officeDocument/2006/relationships" r:dm="rId23" r:lo="rId24" r:qs="rId25" r:cs="rId26"/>
          </a:graphicData>
        </a:graphic>
      </p:graphicFrame>
      <p:sp>
        <p:nvSpPr>
          <p:cNvPr id="6" name="Скругленный прямоугольник 5"/>
          <p:cNvSpPr/>
          <p:nvPr/>
        </p:nvSpPr>
        <p:spPr>
          <a:xfrm>
            <a:off x="6300192" y="4581128"/>
            <a:ext cx="1584176" cy="504056"/>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dirty="0"/>
              <a:t>П</a:t>
            </a:r>
            <a:r>
              <a:rPr lang="ru-RU" dirty="0" smtClean="0"/>
              <a:t>равильно</a:t>
            </a:r>
            <a:endParaRPr lang="ru-RU" dirty="0"/>
          </a:p>
        </p:txBody>
      </p:sp>
    </p:spTree>
    <p:extLst>
      <p:ext uri="{BB962C8B-B14F-4D97-AF65-F5344CB8AC3E}">
        <p14:creationId xmlns:p14="http://schemas.microsoft.com/office/powerpoint/2010/main" val="192378317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circle(in)">
                                      <p:cBhvr>
                                        <p:cTn id="7" dur="2000"/>
                                        <p:tgtEl>
                                          <p:spTgt spid="22"/>
                                        </p:tgtEl>
                                      </p:cBhvr>
                                    </p:animEffect>
                                  </p:childTnLst>
                                </p:cTn>
                              </p:par>
                            </p:childTnLst>
                          </p:cTn>
                        </p:par>
                      </p:childTnLst>
                    </p:cTn>
                  </p:par>
                </p:childTnLst>
              </p:cTn>
              <p:nextCondLst>
                <p:cond evt="onClick" delay="0">
                  <p:tgtEl>
                    <p:spTgt spid="16"/>
                  </p:tgtEl>
                </p:cond>
              </p:nextCondLst>
            </p:seq>
            <p:seq concurrent="1" nextAc="seek">
              <p:cTn id="8" restart="whenNotActive" fill="hold" evtFilter="cancelBubble" nodeType="interactiveSeq">
                <p:stCondLst>
                  <p:cond evt="onClick" delay="0">
                    <p:tgtEl>
                      <p:spTgt spid="19"/>
                    </p:tgtEl>
                  </p:cond>
                </p:stCondLst>
                <p:endSync evt="end" delay="0">
                  <p:rtn val="all"/>
                </p:endSync>
                <p:childTnLst>
                  <p:par>
                    <p:cTn id="9" fill="hold">
                      <p:stCondLst>
                        <p:cond delay="0"/>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circle(in)">
                                      <p:cBhvr>
                                        <p:cTn id="13" dur="2000"/>
                                        <p:tgtEl>
                                          <p:spTgt spid="23"/>
                                        </p:tgtEl>
                                      </p:cBhvr>
                                    </p:animEffect>
                                  </p:childTnLst>
                                </p:cTn>
                              </p:par>
                            </p:childTnLst>
                          </p:cTn>
                        </p:par>
                      </p:childTnLst>
                    </p:cTn>
                  </p:par>
                </p:childTnLst>
              </p:cTn>
              <p:nextCondLst>
                <p:cond evt="onClick" delay="0">
                  <p:tgtEl>
                    <p:spTgt spid="19"/>
                  </p:tgtEl>
                </p:cond>
              </p:nextCondLst>
            </p:seq>
            <p:seq concurrent="1" nextAc="seek">
              <p:cTn id="14" restart="whenNotActive" fill="hold" evtFilter="cancelBubble" nodeType="interactiveSeq">
                <p:stCondLst>
                  <p:cond evt="onClick" delay="0">
                    <p:tgtEl>
                      <p:spTgt spid="20"/>
                    </p:tgtEl>
                  </p:cond>
                </p:stCondLst>
                <p:endSync evt="end" delay="0">
                  <p:rtn val="all"/>
                </p:endSync>
                <p:childTnLst>
                  <p:par>
                    <p:cTn id="15" fill="hold">
                      <p:stCondLst>
                        <p:cond delay="0"/>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circle(in)">
                                      <p:cBhvr>
                                        <p:cTn id="19" dur="2000"/>
                                        <p:tgtEl>
                                          <p:spTgt spid="24"/>
                                        </p:tgtEl>
                                      </p:cBhvr>
                                    </p:animEffect>
                                  </p:childTnLst>
                                </p:cTn>
                              </p:par>
                            </p:childTnLst>
                          </p:cTn>
                        </p:par>
                      </p:childTnLst>
                    </p:cTn>
                  </p:par>
                </p:childTnLst>
              </p:cTn>
              <p:nextCondLst>
                <p:cond evt="onClick" delay="0">
                  <p:tgtEl>
                    <p:spTgt spid="20"/>
                  </p:tgtEl>
                </p:cond>
              </p:nextCondLst>
            </p:seq>
            <p:seq concurrent="1" nextAc="seek">
              <p:cTn id="20" restart="whenNotActive" fill="hold" evtFilter="cancelBubble" nodeType="interactiveSeq">
                <p:stCondLst>
                  <p:cond evt="onClick" delay="0">
                    <p:tgtEl>
                      <p:spTgt spid="2"/>
                    </p:tgtEl>
                  </p:cond>
                </p:stCondLst>
                <p:endSync evt="end" delay="0">
                  <p:rtn val="all"/>
                </p:endSync>
                <p:childTnLst>
                  <p:par>
                    <p:cTn id="21" fill="hold">
                      <p:stCondLst>
                        <p:cond delay="0"/>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circle(in)">
                                      <p:cBhvr>
                                        <p:cTn id="25" dur="2000"/>
                                        <p:tgtEl>
                                          <p:spTgt spid="4"/>
                                        </p:tgtEl>
                                      </p:cBhvr>
                                    </p:animEffect>
                                  </p:childTnLst>
                                </p:cTn>
                              </p:par>
                            </p:childTnLst>
                          </p:cTn>
                        </p:par>
                      </p:childTnLst>
                    </p:cTn>
                  </p:par>
                </p:childTnLst>
              </p:cTn>
              <p:nextCondLst>
                <p:cond evt="onClick" delay="0">
                  <p:tgtEl>
                    <p:spTgt spid="2"/>
                  </p:tgtEl>
                </p:cond>
              </p:nextCondLst>
            </p:seq>
            <p:seq concurrent="1" nextAc="seek">
              <p:cTn id="26" restart="whenNotActive" fill="hold" evtFilter="cancelBubble" nodeType="interactiveSeq">
                <p:stCondLst>
                  <p:cond evt="onClick" delay="0">
                    <p:tgtEl>
                      <p:spTgt spid="5"/>
                    </p:tgtEl>
                  </p:cond>
                </p:stCondLst>
                <p:endSync evt="end" delay="0">
                  <p:rtn val="all"/>
                </p:endSync>
                <p:childTnLst>
                  <p:par>
                    <p:cTn id="27" fill="hold">
                      <p:stCondLst>
                        <p:cond delay="0"/>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circle(in)">
                                      <p:cBhvr>
                                        <p:cTn id="31" dur="2000"/>
                                        <p:tgtEl>
                                          <p:spTgt spid="6"/>
                                        </p:tgtEl>
                                      </p:cBhvr>
                                    </p:animEffect>
                                  </p:childTnLst>
                                </p:cTn>
                              </p:par>
                            </p:childTnLst>
                          </p:cTn>
                        </p:par>
                      </p:childTnLst>
                    </p:cTn>
                  </p:par>
                </p:childTnLst>
              </p:cTn>
              <p:nextCondLst>
                <p:cond evt="onClick" delay="0">
                  <p:tgtEl>
                    <p:spTgt spid="5"/>
                  </p:tgtEl>
                </p:cond>
              </p:nextCondLst>
            </p:seq>
          </p:childTnLst>
        </p:cTn>
      </p:par>
    </p:tnLst>
    <p:bldLst>
      <p:bldP spid="22" grpId="0" animBg="1"/>
      <p:bldP spid="23" grpId="0" animBg="1"/>
      <p:bldP spid="24" grpId="0" animBg="1"/>
      <p:bldP spid="4"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467544" y="980728"/>
            <a:ext cx="8208912" cy="1296144"/>
          </a:xfrm>
        </p:spPr>
        <p:txBody>
          <a:bodyPr anchor="t" anchorCtr="0">
            <a:normAutofit fontScale="92500" lnSpcReduction="20000"/>
          </a:bodyPr>
          <a:lstStyle/>
          <a:p>
            <a:pPr algn="ctr"/>
            <a:r>
              <a:rPr lang="ru-RU" sz="3200" dirty="0">
                <a:solidFill>
                  <a:schemeClr val="bg1"/>
                </a:solidFill>
              </a:rPr>
              <a:t>Правила безопасного </a:t>
            </a:r>
            <a:r>
              <a:rPr lang="ru-RU" sz="3200" dirty="0" smtClean="0">
                <a:solidFill>
                  <a:schemeClr val="bg1"/>
                </a:solidFill>
              </a:rPr>
              <a:t>поведения – </a:t>
            </a:r>
            <a:r>
              <a:rPr lang="ru-RU" sz="3200" dirty="0">
                <a:solidFill>
                  <a:schemeClr val="bg1"/>
                </a:solidFill>
              </a:rPr>
              <a:t>1</a:t>
            </a:r>
            <a:endParaRPr lang="ru-RU" sz="3200" dirty="0" smtClean="0">
              <a:solidFill>
                <a:schemeClr val="bg1"/>
              </a:solidFill>
            </a:endParaRPr>
          </a:p>
          <a:p>
            <a:pPr algn="ctr"/>
            <a:r>
              <a:rPr lang="ru-RU" sz="3200" dirty="0">
                <a:solidFill>
                  <a:schemeClr val="bg1"/>
                </a:solidFill>
              </a:rPr>
              <a:t>Можно </a:t>
            </a:r>
            <a:r>
              <a:rPr lang="ru-RU" sz="3200" dirty="0" smtClean="0">
                <a:solidFill>
                  <a:schemeClr val="bg1"/>
                </a:solidFill>
              </a:rPr>
              <a:t>ли </a:t>
            </a:r>
            <a:r>
              <a:rPr lang="ru-RU" sz="3200" dirty="0">
                <a:solidFill>
                  <a:schemeClr val="bg1"/>
                </a:solidFill>
              </a:rPr>
              <a:t>перевезти на велосипеде удочку длиной 4 метра?</a:t>
            </a:r>
            <a:endParaRPr lang="ru-RU" sz="3200" dirty="0" smtClean="0">
              <a:solidFill>
                <a:schemeClr val="bg1"/>
              </a:solidFill>
            </a:endParaRPr>
          </a:p>
        </p:txBody>
      </p:sp>
      <p:graphicFrame>
        <p:nvGraphicFramePr>
          <p:cNvPr id="16" name="Схема 15"/>
          <p:cNvGraphicFramePr/>
          <p:nvPr>
            <p:extLst>
              <p:ext uri="{D42A27DB-BD31-4B8C-83A1-F6EECF244321}">
                <p14:modId xmlns:p14="http://schemas.microsoft.com/office/powerpoint/2010/main" val="2912268358"/>
              </p:ext>
            </p:extLst>
          </p:nvPr>
        </p:nvGraphicFramePr>
        <p:xfrm>
          <a:off x="755576" y="2276872"/>
          <a:ext cx="5184576" cy="6480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9" name="Схема 18"/>
          <p:cNvGraphicFramePr/>
          <p:nvPr>
            <p:extLst>
              <p:ext uri="{D42A27DB-BD31-4B8C-83A1-F6EECF244321}">
                <p14:modId xmlns:p14="http://schemas.microsoft.com/office/powerpoint/2010/main" val="61252096"/>
              </p:ext>
            </p:extLst>
          </p:nvPr>
        </p:nvGraphicFramePr>
        <p:xfrm>
          <a:off x="755576" y="2996952"/>
          <a:ext cx="5184000" cy="648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21" name="Скругленный прямоугольник 20">
            <a:hlinkClick r:id="rId12" action="ppaction://hlinksldjump"/>
          </p:cNvPr>
          <p:cNvSpPr/>
          <p:nvPr/>
        </p:nvSpPr>
        <p:spPr>
          <a:xfrm>
            <a:off x="6444208" y="5661248"/>
            <a:ext cx="1728192" cy="576064"/>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2200" dirty="0" smtClean="0"/>
              <a:t>К вопросам</a:t>
            </a:r>
            <a:endParaRPr lang="ru-RU" sz="2200" dirty="0"/>
          </a:p>
        </p:txBody>
      </p:sp>
      <p:graphicFrame>
        <p:nvGraphicFramePr>
          <p:cNvPr id="20" name="Схема 19"/>
          <p:cNvGraphicFramePr/>
          <p:nvPr>
            <p:extLst>
              <p:ext uri="{D42A27DB-BD31-4B8C-83A1-F6EECF244321}">
                <p14:modId xmlns:p14="http://schemas.microsoft.com/office/powerpoint/2010/main" val="2878570085"/>
              </p:ext>
            </p:extLst>
          </p:nvPr>
        </p:nvGraphicFramePr>
        <p:xfrm>
          <a:off x="755576" y="3700264"/>
          <a:ext cx="5184000" cy="6480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22" name="Скругленный прямоугольник 21"/>
          <p:cNvSpPr/>
          <p:nvPr/>
        </p:nvSpPr>
        <p:spPr>
          <a:xfrm>
            <a:off x="6300192" y="2348880"/>
            <a:ext cx="1584176"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ru-RU" dirty="0" smtClean="0"/>
              <a:t>Неправильно</a:t>
            </a:r>
            <a:endParaRPr lang="ru-RU" dirty="0"/>
          </a:p>
        </p:txBody>
      </p:sp>
      <p:sp>
        <p:nvSpPr>
          <p:cNvPr id="23" name="Скругленный прямоугольник 22"/>
          <p:cNvSpPr/>
          <p:nvPr/>
        </p:nvSpPr>
        <p:spPr>
          <a:xfrm>
            <a:off x="6300192" y="3068960"/>
            <a:ext cx="1584176"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ru-RU" dirty="0" smtClean="0"/>
              <a:t>Неправильно</a:t>
            </a:r>
            <a:endParaRPr lang="ru-RU" dirty="0"/>
          </a:p>
        </p:txBody>
      </p:sp>
      <p:sp>
        <p:nvSpPr>
          <p:cNvPr id="24" name="Скругленный прямоугольник 23"/>
          <p:cNvSpPr/>
          <p:nvPr/>
        </p:nvSpPr>
        <p:spPr>
          <a:xfrm>
            <a:off x="6300192" y="3797796"/>
            <a:ext cx="1584176"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ru-RU" dirty="0" smtClean="0"/>
              <a:t>Неправильно</a:t>
            </a:r>
            <a:endParaRPr lang="ru-RU" dirty="0"/>
          </a:p>
        </p:txBody>
      </p:sp>
      <p:graphicFrame>
        <p:nvGraphicFramePr>
          <p:cNvPr id="2" name="Схема 1"/>
          <p:cNvGraphicFramePr/>
          <p:nvPr>
            <p:extLst>
              <p:ext uri="{D42A27DB-BD31-4B8C-83A1-F6EECF244321}">
                <p14:modId xmlns:p14="http://schemas.microsoft.com/office/powerpoint/2010/main" val="893062126"/>
              </p:ext>
            </p:extLst>
          </p:nvPr>
        </p:nvGraphicFramePr>
        <p:xfrm>
          <a:off x="755576" y="4437112"/>
          <a:ext cx="5184000" cy="648000"/>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
        <p:nvSpPr>
          <p:cNvPr id="4" name="Скругленный прямоугольник 3"/>
          <p:cNvSpPr/>
          <p:nvPr/>
        </p:nvSpPr>
        <p:spPr>
          <a:xfrm>
            <a:off x="6300192" y="4509120"/>
            <a:ext cx="1584176" cy="504056"/>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dirty="0"/>
              <a:t>П</a:t>
            </a:r>
            <a:r>
              <a:rPr lang="ru-RU" dirty="0" smtClean="0"/>
              <a:t>равильно</a:t>
            </a:r>
            <a:endParaRPr lang="ru-RU" dirty="0"/>
          </a:p>
        </p:txBody>
      </p:sp>
    </p:spTree>
    <p:extLst>
      <p:ext uri="{BB962C8B-B14F-4D97-AF65-F5344CB8AC3E}">
        <p14:creationId xmlns:p14="http://schemas.microsoft.com/office/powerpoint/2010/main" val="370706838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circle(in)">
                                      <p:cBhvr>
                                        <p:cTn id="7" dur="2000"/>
                                        <p:tgtEl>
                                          <p:spTgt spid="22"/>
                                        </p:tgtEl>
                                      </p:cBhvr>
                                    </p:animEffect>
                                  </p:childTnLst>
                                </p:cTn>
                              </p:par>
                            </p:childTnLst>
                          </p:cTn>
                        </p:par>
                      </p:childTnLst>
                    </p:cTn>
                  </p:par>
                </p:childTnLst>
              </p:cTn>
              <p:nextCondLst>
                <p:cond evt="onClick" delay="0">
                  <p:tgtEl>
                    <p:spTgt spid="16"/>
                  </p:tgtEl>
                </p:cond>
              </p:nextCondLst>
            </p:seq>
            <p:seq concurrent="1" nextAc="seek">
              <p:cTn id="8" restart="whenNotActive" fill="hold" evtFilter="cancelBubble" nodeType="interactiveSeq">
                <p:stCondLst>
                  <p:cond evt="onClick" delay="0">
                    <p:tgtEl>
                      <p:spTgt spid="19"/>
                    </p:tgtEl>
                  </p:cond>
                </p:stCondLst>
                <p:endSync evt="end" delay="0">
                  <p:rtn val="all"/>
                </p:endSync>
                <p:childTnLst>
                  <p:par>
                    <p:cTn id="9" fill="hold">
                      <p:stCondLst>
                        <p:cond delay="0"/>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circle(in)">
                                      <p:cBhvr>
                                        <p:cTn id="13" dur="2000"/>
                                        <p:tgtEl>
                                          <p:spTgt spid="23"/>
                                        </p:tgtEl>
                                      </p:cBhvr>
                                    </p:animEffect>
                                  </p:childTnLst>
                                </p:cTn>
                              </p:par>
                            </p:childTnLst>
                          </p:cTn>
                        </p:par>
                      </p:childTnLst>
                    </p:cTn>
                  </p:par>
                </p:childTnLst>
              </p:cTn>
              <p:nextCondLst>
                <p:cond evt="onClick" delay="0">
                  <p:tgtEl>
                    <p:spTgt spid="19"/>
                  </p:tgtEl>
                </p:cond>
              </p:nextCondLst>
            </p:seq>
            <p:seq concurrent="1" nextAc="seek">
              <p:cTn id="14" restart="whenNotActive" fill="hold" evtFilter="cancelBubble" nodeType="interactiveSeq">
                <p:stCondLst>
                  <p:cond evt="onClick" delay="0">
                    <p:tgtEl>
                      <p:spTgt spid="20"/>
                    </p:tgtEl>
                  </p:cond>
                </p:stCondLst>
                <p:endSync evt="end" delay="0">
                  <p:rtn val="all"/>
                </p:endSync>
                <p:childTnLst>
                  <p:par>
                    <p:cTn id="15" fill="hold">
                      <p:stCondLst>
                        <p:cond delay="0"/>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circle(in)">
                                      <p:cBhvr>
                                        <p:cTn id="19" dur="2000"/>
                                        <p:tgtEl>
                                          <p:spTgt spid="24"/>
                                        </p:tgtEl>
                                      </p:cBhvr>
                                    </p:animEffect>
                                  </p:childTnLst>
                                </p:cTn>
                              </p:par>
                            </p:childTnLst>
                          </p:cTn>
                        </p:par>
                      </p:childTnLst>
                    </p:cTn>
                  </p:par>
                </p:childTnLst>
              </p:cTn>
              <p:nextCondLst>
                <p:cond evt="onClick" delay="0">
                  <p:tgtEl>
                    <p:spTgt spid="20"/>
                  </p:tgtEl>
                </p:cond>
              </p:nextCondLst>
            </p:seq>
            <p:seq concurrent="1" nextAc="seek">
              <p:cTn id="20" restart="whenNotActive" fill="hold" evtFilter="cancelBubble" nodeType="interactiveSeq">
                <p:stCondLst>
                  <p:cond evt="onClick" delay="0">
                    <p:tgtEl>
                      <p:spTgt spid="2"/>
                    </p:tgtEl>
                  </p:cond>
                </p:stCondLst>
                <p:endSync evt="end" delay="0">
                  <p:rtn val="all"/>
                </p:endSync>
                <p:childTnLst>
                  <p:par>
                    <p:cTn id="21" fill="hold">
                      <p:stCondLst>
                        <p:cond delay="0"/>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circle(in)">
                                      <p:cBhvr>
                                        <p:cTn id="25" dur="2000"/>
                                        <p:tgtEl>
                                          <p:spTgt spid="4"/>
                                        </p:tgtEl>
                                      </p:cBhvr>
                                    </p:animEffect>
                                  </p:childTnLst>
                                </p:cTn>
                              </p:par>
                            </p:childTnLst>
                          </p:cTn>
                        </p:par>
                      </p:childTnLst>
                    </p:cTn>
                  </p:par>
                </p:childTnLst>
              </p:cTn>
              <p:nextCondLst>
                <p:cond evt="onClick" delay="0">
                  <p:tgtEl>
                    <p:spTgt spid="2"/>
                  </p:tgtEl>
                </p:cond>
              </p:nextCondLst>
            </p:seq>
          </p:childTnLst>
        </p:cTn>
      </p:par>
    </p:tnLst>
    <p:bldLst>
      <p:bldP spid="22" grpId="0" animBg="1"/>
      <p:bldP spid="23" grpId="0" animBg="1"/>
      <p:bldP spid="24"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908720"/>
            <a:ext cx="8229600" cy="1143000"/>
          </a:xfrm>
        </p:spPr>
        <p:txBody>
          <a:bodyPr/>
          <a:lstStyle/>
          <a:p>
            <a:r>
              <a:rPr lang="ru-RU" dirty="0" smtClean="0">
                <a:solidFill>
                  <a:schemeClr val="bg1"/>
                </a:solidFill>
              </a:rPr>
              <a:t>ПРАВИЛА</a:t>
            </a:r>
            <a:endParaRPr lang="ru-RU" dirty="0">
              <a:solidFill>
                <a:schemeClr val="bg1"/>
              </a:solidFill>
            </a:endParaRPr>
          </a:p>
        </p:txBody>
      </p:sp>
      <p:sp>
        <p:nvSpPr>
          <p:cNvPr id="3" name="Объект 2"/>
          <p:cNvSpPr>
            <a:spLocks noGrp="1"/>
          </p:cNvSpPr>
          <p:nvPr>
            <p:ph idx="1"/>
          </p:nvPr>
        </p:nvSpPr>
        <p:spPr>
          <a:xfrm>
            <a:off x="611560" y="1916832"/>
            <a:ext cx="7920880" cy="3633267"/>
          </a:xfrm>
        </p:spPr>
        <p:txBody>
          <a:bodyPr>
            <a:normAutofit fontScale="77500" lnSpcReduction="20000"/>
          </a:bodyPr>
          <a:lstStyle/>
          <a:p>
            <a:r>
              <a:rPr lang="ru-RU" dirty="0" smtClean="0">
                <a:solidFill>
                  <a:schemeClr val="bg1">
                    <a:lumMod val="75000"/>
                  </a:schemeClr>
                </a:solidFill>
              </a:rPr>
              <a:t>Участники должны разделиться на 3 команды</a:t>
            </a:r>
          </a:p>
          <a:p>
            <a:r>
              <a:rPr lang="ru-RU" dirty="0" smtClean="0">
                <a:solidFill>
                  <a:schemeClr val="bg1">
                    <a:lumMod val="75000"/>
                  </a:schemeClr>
                </a:solidFill>
              </a:rPr>
              <a:t>Каждая команда должна придумать название</a:t>
            </a:r>
          </a:p>
          <a:p>
            <a:r>
              <a:rPr lang="ru-RU" dirty="0" smtClean="0">
                <a:solidFill>
                  <a:schemeClr val="bg1">
                    <a:lumMod val="75000"/>
                  </a:schemeClr>
                </a:solidFill>
              </a:rPr>
              <a:t>Путем жребия определяется порядок участия каждой команды в игре</a:t>
            </a:r>
          </a:p>
          <a:p>
            <a:r>
              <a:rPr lang="ru-RU" dirty="0" smtClean="0">
                <a:solidFill>
                  <a:schemeClr val="bg1">
                    <a:lumMod val="75000"/>
                  </a:schemeClr>
                </a:solidFill>
              </a:rPr>
              <a:t>Команды по очереди отвечают на выбранные вопросы</a:t>
            </a:r>
          </a:p>
          <a:p>
            <a:r>
              <a:rPr lang="ru-RU" dirty="0" smtClean="0">
                <a:solidFill>
                  <a:schemeClr val="bg1">
                    <a:lumMod val="75000"/>
                  </a:schemeClr>
                </a:solidFill>
              </a:rPr>
              <a:t>За каждый правильный ответ команда получает кол-во баллов, равное стоимости вопроса</a:t>
            </a:r>
          </a:p>
          <a:p>
            <a:r>
              <a:rPr lang="ru-RU" dirty="0" smtClean="0">
                <a:solidFill>
                  <a:schemeClr val="bg1">
                    <a:lumMod val="75000"/>
                  </a:schemeClr>
                </a:solidFill>
              </a:rPr>
              <a:t>Выигрывает та команда, которая набрала больше всех баллов</a:t>
            </a:r>
          </a:p>
        </p:txBody>
      </p:sp>
      <p:sp>
        <p:nvSpPr>
          <p:cNvPr id="4" name="Скругленный прямоугольник 3">
            <a:hlinkClick r:id="rId3" action="ppaction://hlinksldjump"/>
          </p:cNvPr>
          <p:cNvSpPr/>
          <p:nvPr/>
        </p:nvSpPr>
        <p:spPr>
          <a:xfrm>
            <a:off x="3131840" y="5157192"/>
            <a:ext cx="2736304" cy="792088"/>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4000" dirty="0" smtClean="0"/>
              <a:t>Начать</a:t>
            </a:r>
            <a:endParaRPr lang="ru-RU" sz="4000" dirty="0"/>
          </a:p>
        </p:txBody>
      </p:sp>
    </p:spTree>
    <p:extLst>
      <p:ext uri="{BB962C8B-B14F-4D97-AF65-F5344CB8AC3E}">
        <p14:creationId xmlns:p14="http://schemas.microsoft.com/office/powerpoint/2010/main" val="394041575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539552" y="908720"/>
            <a:ext cx="8064896" cy="1512168"/>
          </a:xfrm>
        </p:spPr>
        <p:txBody>
          <a:bodyPr anchor="t" anchorCtr="0">
            <a:noAutofit/>
          </a:bodyPr>
          <a:lstStyle/>
          <a:p>
            <a:pPr algn="ctr"/>
            <a:r>
              <a:rPr lang="ru-RU" sz="2700" dirty="0">
                <a:solidFill>
                  <a:schemeClr val="bg1"/>
                </a:solidFill>
              </a:rPr>
              <a:t>Правила безопасного </a:t>
            </a:r>
            <a:r>
              <a:rPr lang="ru-RU" sz="2700" dirty="0" smtClean="0">
                <a:solidFill>
                  <a:schemeClr val="bg1"/>
                </a:solidFill>
              </a:rPr>
              <a:t>поведения – 2</a:t>
            </a:r>
          </a:p>
          <a:p>
            <a:pPr algn="ctr"/>
            <a:r>
              <a:rPr lang="ru-RU" sz="2700" dirty="0">
                <a:solidFill>
                  <a:schemeClr val="bg1"/>
                </a:solidFill>
              </a:rPr>
              <a:t>Можно ли ходить вдоль железнодорожных путей?</a:t>
            </a:r>
            <a:endParaRPr lang="ru-RU" sz="2700" dirty="0" smtClean="0">
              <a:solidFill>
                <a:schemeClr val="bg1"/>
              </a:solidFill>
            </a:endParaRPr>
          </a:p>
        </p:txBody>
      </p:sp>
      <p:graphicFrame>
        <p:nvGraphicFramePr>
          <p:cNvPr id="16" name="Схема 15"/>
          <p:cNvGraphicFramePr/>
          <p:nvPr>
            <p:extLst>
              <p:ext uri="{D42A27DB-BD31-4B8C-83A1-F6EECF244321}">
                <p14:modId xmlns:p14="http://schemas.microsoft.com/office/powerpoint/2010/main" val="1512082147"/>
              </p:ext>
            </p:extLst>
          </p:nvPr>
        </p:nvGraphicFramePr>
        <p:xfrm>
          <a:off x="755576" y="2276872"/>
          <a:ext cx="5136232" cy="1080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9" name="Схема 18"/>
          <p:cNvGraphicFramePr/>
          <p:nvPr>
            <p:extLst>
              <p:ext uri="{D42A27DB-BD31-4B8C-83A1-F6EECF244321}">
                <p14:modId xmlns:p14="http://schemas.microsoft.com/office/powerpoint/2010/main" val="1804370577"/>
              </p:ext>
            </p:extLst>
          </p:nvPr>
        </p:nvGraphicFramePr>
        <p:xfrm>
          <a:off x="755576" y="3429000"/>
          <a:ext cx="5137200" cy="1080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21" name="Скругленный прямоугольник 20">
            <a:hlinkClick r:id="rId12" action="ppaction://hlinksldjump"/>
          </p:cNvPr>
          <p:cNvSpPr/>
          <p:nvPr/>
        </p:nvSpPr>
        <p:spPr>
          <a:xfrm>
            <a:off x="6444208" y="5661248"/>
            <a:ext cx="1728192" cy="576064"/>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2200" dirty="0" smtClean="0"/>
              <a:t>К вопросам</a:t>
            </a:r>
            <a:endParaRPr lang="ru-RU" sz="2200" dirty="0"/>
          </a:p>
        </p:txBody>
      </p:sp>
      <p:graphicFrame>
        <p:nvGraphicFramePr>
          <p:cNvPr id="20" name="Схема 19"/>
          <p:cNvGraphicFramePr/>
          <p:nvPr>
            <p:extLst>
              <p:ext uri="{D42A27DB-BD31-4B8C-83A1-F6EECF244321}">
                <p14:modId xmlns:p14="http://schemas.microsoft.com/office/powerpoint/2010/main" val="1608663107"/>
              </p:ext>
            </p:extLst>
          </p:nvPr>
        </p:nvGraphicFramePr>
        <p:xfrm>
          <a:off x="755576" y="4581128"/>
          <a:ext cx="5137200" cy="10800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22" name="Скругленный прямоугольник 21"/>
          <p:cNvSpPr/>
          <p:nvPr/>
        </p:nvSpPr>
        <p:spPr>
          <a:xfrm>
            <a:off x="6300192" y="2564904"/>
            <a:ext cx="1584176" cy="504056"/>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dirty="0"/>
              <a:t>П</a:t>
            </a:r>
            <a:r>
              <a:rPr lang="ru-RU" dirty="0" smtClean="0"/>
              <a:t>равильно</a:t>
            </a:r>
            <a:endParaRPr lang="ru-RU" dirty="0"/>
          </a:p>
        </p:txBody>
      </p:sp>
      <p:sp>
        <p:nvSpPr>
          <p:cNvPr id="23" name="Скругленный прямоугольник 22"/>
          <p:cNvSpPr/>
          <p:nvPr/>
        </p:nvSpPr>
        <p:spPr>
          <a:xfrm>
            <a:off x="6300192" y="3700264"/>
            <a:ext cx="1584176"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ru-RU" dirty="0" smtClean="0"/>
              <a:t>Неправильно</a:t>
            </a:r>
            <a:endParaRPr lang="ru-RU" dirty="0"/>
          </a:p>
        </p:txBody>
      </p:sp>
      <p:sp>
        <p:nvSpPr>
          <p:cNvPr id="24" name="Скругленный прямоугольник 23"/>
          <p:cNvSpPr/>
          <p:nvPr/>
        </p:nvSpPr>
        <p:spPr>
          <a:xfrm>
            <a:off x="6300192" y="4862983"/>
            <a:ext cx="1584176"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ru-RU" dirty="0" smtClean="0"/>
              <a:t>Неправильно</a:t>
            </a:r>
            <a:endParaRPr lang="ru-RU" dirty="0"/>
          </a:p>
        </p:txBody>
      </p:sp>
    </p:spTree>
    <p:extLst>
      <p:ext uri="{BB962C8B-B14F-4D97-AF65-F5344CB8AC3E}">
        <p14:creationId xmlns:p14="http://schemas.microsoft.com/office/powerpoint/2010/main" val="363919239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circle(in)">
                                      <p:cBhvr>
                                        <p:cTn id="7" dur="2000"/>
                                        <p:tgtEl>
                                          <p:spTgt spid="22"/>
                                        </p:tgtEl>
                                      </p:cBhvr>
                                    </p:animEffect>
                                  </p:childTnLst>
                                </p:cTn>
                              </p:par>
                            </p:childTnLst>
                          </p:cTn>
                        </p:par>
                      </p:childTnLst>
                    </p:cTn>
                  </p:par>
                </p:childTnLst>
              </p:cTn>
              <p:nextCondLst>
                <p:cond evt="onClick" delay="0">
                  <p:tgtEl>
                    <p:spTgt spid="16"/>
                  </p:tgtEl>
                </p:cond>
              </p:nextCondLst>
            </p:seq>
            <p:seq concurrent="1" nextAc="seek">
              <p:cTn id="8" restart="whenNotActive" fill="hold" evtFilter="cancelBubble" nodeType="interactiveSeq">
                <p:stCondLst>
                  <p:cond evt="onClick" delay="0">
                    <p:tgtEl>
                      <p:spTgt spid="19"/>
                    </p:tgtEl>
                  </p:cond>
                </p:stCondLst>
                <p:endSync evt="end" delay="0">
                  <p:rtn val="all"/>
                </p:endSync>
                <p:childTnLst>
                  <p:par>
                    <p:cTn id="9" fill="hold">
                      <p:stCondLst>
                        <p:cond delay="0"/>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circle(in)">
                                      <p:cBhvr>
                                        <p:cTn id="13" dur="2000"/>
                                        <p:tgtEl>
                                          <p:spTgt spid="23"/>
                                        </p:tgtEl>
                                      </p:cBhvr>
                                    </p:animEffect>
                                  </p:childTnLst>
                                </p:cTn>
                              </p:par>
                            </p:childTnLst>
                          </p:cTn>
                        </p:par>
                      </p:childTnLst>
                    </p:cTn>
                  </p:par>
                </p:childTnLst>
              </p:cTn>
              <p:nextCondLst>
                <p:cond evt="onClick" delay="0">
                  <p:tgtEl>
                    <p:spTgt spid="19"/>
                  </p:tgtEl>
                </p:cond>
              </p:nextCondLst>
            </p:seq>
            <p:seq concurrent="1" nextAc="seek">
              <p:cTn id="14" restart="whenNotActive" fill="hold" evtFilter="cancelBubble" nodeType="interactiveSeq">
                <p:stCondLst>
                  <p:cond evt="onClick" delay="0">
                    <p:tgtEl>
                      <p:spTgt spid="20"/>
                    </p:tgtEl>
                  </p:cond>
                </p:stCondLst>
                <p:endSync evt="end" delay="0">
                  <p:rtn val="all"/>
                </p:endSync>
                <p:childTnLst>
                  <p:par>
                    <p:cTn id="15" fill="hold">
                      <p:stCondLst>
                        <p:cond delay="0"/>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circle(in)">
                                      <p:cBhvr>
                                        <p:cTn id="19" dur="2000"/>
                                        <p:tgtEl>
                                          <p:spTgt spid="24"/>
                                        </p:tgtEl>
                                      </p:cBhvr>
                                    </p:animEffect>
                                  </p:childTnLst>
                                </p:cTn>
                              </p:par>
                            </p:childTnLst>
                          </p:cTn>
                        </p:par>
                      </p:childTnLst>
                    </p:cTn>
                  </p:par>
                </p:childTnLst>
              </p:cTn>
              <p:nextCondLst>
                <p:cond evt="onClick" delay="0">
                  <p:tgtEl>
                    <p:spTgt spid="20"/>
                  </p:tgtEl>
                </p:cond>
              </p:nextCondLst>
            </p:seq>
          </p:childTnLst>
        </p:cTn>
      </p:par>
    </p:tnLst>
    <p:bldLst>
      <p:bldP spid="22" grpId="0" animBg="1"/>
      <p:bldP spid="23" grpId="0" animBg="1"/>
      <p:bldP spid="2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539552" y="908720"/>
            <a:ext cx="8064896" cy="1512168"/>
          </a:xfrm>
        </p:spPr>
        <p:txBody>
          <a:bodyPr anchor="t" anchorCtr="0">
            <a:noAutofit/>
          </a:bodyPr>
          <a:lstStyle/>
          <a:p>
            <a:pPr algn="ctr"/>
            <a:r>
              <a:rPr lang="ru-RU" sz="2700" dirty="0">
                <a:solidFill>
                  <a:schemeClr val="bg1"/>
                </a:solidFill>
              </a:rPr>
              <a:t>Правила безопасного </a:t>
            </a:r>
            <a:r>
              <a:rPr lang="ru-RU" sz="2700" dirty="0" smtClean="0">
                <a:solidFill>
                  <a:schemeClr val="bg1"/>
                </a:solidFill>
              </a:rPr>
              <a:t>поведения – 3</a:t>
            </a:r>
          </a:p>
          <a:p>
            <a:pPr algn="ctr"/>
            <a:r>
              <a:rPr lang="ru-RU" sz="2700" dirty="0">
                <a:solidFill>
                  <a:schemeClr val="bg1"/>
                </a:solidFill>
              </a:rPr>
              <a:t>В случае аварии, выбравшись из автомобиля, в первую очередь необходимо:</a:t>
            </a:r>
            <a:endParaRPr lang="ru-RU" sz="2700" dirty="0" smtClean="0">
              <a:solidFill>
                <a:schemeClr val="bg1"/>
              </a:solidFill>
            </a:endParaRPr>
          </a:p>
        </p:txBody>
      </p:sp>
      <p:graphicFrame>
        <p:nvGraphicFramePr>
          <p:cNvPr id="16" name="Схема 15"/>
          <p:cNvGraphicFramePr/>
          <p:nvPr>
            <p:extLst>
              <p:ext uri="{D42A27DB-BD31-4B8C-83A1-F6EECF244321}">
                <p14:modId xmlns:p14="http://schemas.microsoft.com/office/powerpoint/2010/main" val="3685782900"/>
              </p:ext>
            </p:extLst>
          </p:nvPr>
        </p:nvGraphicFramePr>
        <p:xfrm>
          <a:off x="755576" y="2276872"/>
          <a:ext cx="5136232" cy="1080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9" name="Схема 18"/>
          <p:cNvGraphicFramePr/>
          <p:nvPr>
            <p:extLst>
              <p:ext uri="{D42A27DB-BD31-4B8C-83A1-F6EECF244321}">
                <p14:modId xmlns:p14="http://schemas.microsoft.com/office/powerpoint/2010/main" val="855032427"/>
              </p:ext>
            </p:extLst>
          </p:nvPr>
        </p:nvGraphicFramePr>
        <p:xfrm>
          <a:off x="755576" y="3429000"/>
          <a:ext cx="5137200" cy="1080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21" name="Скругленный прямоугольник 20">
            <a:hlinkClick r:id="rId12" action="ppaction://hlinksldjump"/>
          </p:cNvPr>
          <p:cNvSpPr/>
          <p:nvPr/>
        </p:nvSpPr>
        <p:spPr>
          <a:xfrm>
            <a:off x="6444208" y="5661248"/>
            <a:ext cx="1728192" cy="576064"/>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2200" dirty="0" smtClean="0"/>
              <a:t>К вопросам</a:t>
            </a:r>
            <a:endParaRPr lang="ru-RU" sz="2200" dirty="0"/>
          </a:p>
        </p:txBody>
      </p:sp>
      <p:graphicFrame>
        <p:nvGraphicFramePr>
          <p:cNvPr id="20" name="Схема 19"/>
          <p:cNvGraphicFramePr/>
          <p:nvPr>
            <p:extLst>
              <p:ext uri="{D42A27DB-BD31-4B8C-83A1-F6EECF244321}">
                <p14:modId xmlns:p14="http://schemas.microsoft.com/office/powerpoint/2010/main" val="1620598409"/>
              </p:ext>
            </p:extLst>
          </p:nvPr>
        </p:nvGraphicFramePr>
        <p:xfrm>
          <a:off x="755576" y="4581128"/>
          <a:ext cx="5137200" cy="10800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22" name="Скругленный прямоугольник 21"/>
          <p:cNvSpPr/>
          <p:nvPr/>
        </p:nvSpPr>
        <p:spPr>
          <a:xfrm>
            <a:off x="6300192" y="2564904"/>
            <a:ext cx="1584176"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ru-RU" dirty="0" smtClean="0"/>
              <a:t>Неправильно</a:t>
            </a:r>
            <a:endParaRPr lang="ru-RU" dirty="0"/>
          </a:p>
        </p:txBody>
      </p:sp>
      <p:sp>
        <p:nvSpPr>
          <p:cNvPr id="23" name="Скругленный прямоугольник 22"/>
          <p:cNvSpPr/>
          <p:nvPr/>
        </p:nvSpPr>
        <p:spPr>
          <a:xfrm>
            <a:off x="6300192" y="3700264"/>
            <a:ext cx="1584176" cy="504056"/>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dirty="0"/>
              <a:t>П</a:t>
            </a:r>
            <a:r>
              <a:rPr lang="ru-RU" dirty="0" smtClean="0"/>
              <a:t>равильно</a:t>
            </a:r>
            <a:endParaRPr lang="ru-RU" dirty="0"/>
          </a:p>
        </p:txBody>
      </p:sp>
      <p:sp>
        <p:nvSpPr>
          <p:cNvPr id="24" name="Скругленный прямоугольник 23"/>
          <p:cNvSpPr/>
          <p:nvPr/>
        </p:nvSpPr>
        <p:spPr>
          <a:xfrm>
            <a:off x="6300192" y="4862983"/>
            <a:ext cx="1584176"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ru-RU" dirty="0" smtClean="0"/>
              <a:t>Неправильно</a:t>
            </a:r>
            <a:endParaRPr lang="ru-RU" dirty="0"/>
          </a:p>
        </p:txBody>
      </p:sp>
    </p:spTree>
    <p:extLst>
      <p:ext uri="{BB962C8B-B14F-4D97-AF65-F5344CB8AC3E}">
        <p14:creationId xmlns:p14="http://schemas.microsoft.com/office/powerpoint/2010/main" val="27112213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circle(in)">
                                      <p:cBhvr>
                                        <p:cTn id="7" dur="2000"/>
                                        <p:tgtEl>
                                          <p:spTgt spid="22"/>
                                        </p:tgtEl>
                                      </p:cBhvr>
                                    </p:animEffect>
                                  </p:childTnLst>
                                </p:cTn>
                              </p:par>
                            </p:childTnLst>
                          </p:cTn>
                        </p:par>
                      </p:childTnLst>
                    </p:cTn>
                  </p:par>
                </p:childTnLst>
              </p:cTn>
              <p:nextCondLst>
                <p:cond evt="onClick" delay="0">
                  <p:tgtEl>
                    <p:spTgt spid="16"/>
                  </p:tgtEl>
                </p:cond>
              </p:nextCondLst>
            </p:seq>
            <p:seq concurrent="1" nextAc="seek">
              <p:cTn id="8" restart="whenNotActive" fill="hold" evtFilter="cancelBubble" nodeType="interactiveSeq">
                <p:stCondLst>
                  <p:cond evt="onClick" delay="0">
                    <p:tgtEl>
                      <p:spTgt spid="19"/>
                    </p:tgtEl>
                  </p:cond>
                </p:stCondLst>
                <p:endSync evt="end" delay="0">
                  <p:rtn val="all"/>
                </p:endSync>
                <p:childTnLst>
                  <p:par>
                    <p:cTn id="9" fill="hold">
                      <p:stCondLst>
                        <p:cond delay="0"/>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circle(in)">
                                      <p:cBhvr>
                                        <p:cTn id="13" dur="2000"/>
                                        <p:tgtEl>
                                          <p:spTgt spid="23"/>
                                        </p:tgtEl>
                                      </p:cBhvr>
                                    </p:animEffect>
                                  </p:childTnLst>
                                </p:cTn>
                              </p:par>
                            </p:childTnLst>
                          </p:cTn>
                        </p:par>
                      </p:childTnLst>
                    </p:cTn>
                  </p:par>
                </p:childTnLst>
              </p:cTn>
              <p:nextCondLst>
                <p:cond evt="onClick" delay="0">
                  <p:tgtEl>
                    <p:spTgt spid="19"/>
                  </p:tgtEl>
                </p:cond>
              </p:nextCondLst>
            </p:seq>
            <p:seq concurrent="1" nextAc="seek">
              <p:cTn id="14" restart="whenNotActive" fill="hold" evtFilter="cancelBubble" nodeType="interactiveSeq">
                <p:stCondLst>
                  <p:cond evt="onClick" delay="0">
                    <p:tgtEl>
                      <p:spTgt spid="20"/>
                    </p:tgtEl>
                  </p:cond>
                </p:stCondLst>
                <p:endSync evt="end" delay="0">
                  <p:rtn val="all"/>
                </p:endSync>
                <p:childTnLst>
                  <p:par>
                    <p:cTn id="15" fill="hold">
                      <p:stCondLst>
                        <p:cond delay="0"/>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circle(in)">
                                      <p:cBhvr>
                                        <p:cTn id="19" dur="2000"/>
                                        <p:tgtEl>
                                          <p:spTgt spid="24"/>
                                        </p:tgtEl>
                                      </p:cBhvr>
                                    </p:animEffect>
                                  </p:childTnLst>
                                </p:cTn>
                              </p:par>
                            </p:childTnLst>
                          </p:cTn>
                        </p:par>
                      </p:childTnLst>
                    </p:cTn>
                  </p:par>
                </p:childTnLst>
              </p:cTn>
              <p:nextCondLst>
                <p:cond evt="onClick" delay="0">
                  <p:tgtEl>
                    <p:spTgt spid="20"/>
                  </p:tgtEl>
                </p:cond>
              </p:nextCondLst>
            </p:seq>
          </p:childTnLst>
        </p:cTn>
      </p:par>
    </p:tnLst>
    <p:bldLst>
      <p:bldP spid="22" grpId="0" animBg="1"/>
      <p:bldP spid="23" grpId="0" animBg="1"/>
      <p:bldP spid="2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539552" y="908720"/>
            <a:ext cx="8064896" cy="1512168"/>
          </a:xfrm>
        </p:spPr>
        <p:txBody>
          <a:bodyPr anchor="t" anchorCtr="0">
            <a:noAutofit/>
          </a:bodyPr>
          <a:lstStyle/>
          <a:p>
            <a:pPr algn="ctr"/>
            <a:r>
              <a:rPr lang="ru-RU" sz="2700" dirty="0">
                <a:solidFill>
                  <a:schemeClr val="bg1"/>
                </a:solidFill>
              </a:rPr>
              <a:t>Правила </a:t>
            </a:r>
            <a:r>
              <a:rPr lang="ru-RU" sz="2700" dirty="0" smtClean="0">
                <a:solidFill>
                  <a:schemeClr val="bg1"/>
                </a:solidFill>
              </a:rPr>
              <a:t>безопасного поведения – 4</a:t>
            </a:r>
          </a:p>
          <a:p>
            <a:pPr algn="ctr"/>
            <a:r>
              <a:rPr lang="ru-RU" sz="2700" dirty="0" smtClean="0">
                <a:solidFill>
                  <a:schemeClr val="bg1"/>
                </a:solidFill>
              </a:rPr>
              <a:t>Что </a:t>
            </a:r>
            <a:r>
              <a:rPr lang="ru-RU" sz="2700" dirty="0">
                <a:solidFill>
                  <a:schemeClr val="bg1"/>
                </a:solidFill>
              </a:rPr>
              <a:t>нужно сделать, обнаружив предмет, похожий на взрывное устройство?</a:t>
            </a:r>
            <a:endParaRPr lang="ru-RU" sz="2700" dirty="0" smtClean="0">
              <a:solidFill>
                <a:schemeClr val="bg1"/>
              </a:solidFill>
            </a:endParaRPr>
          </a:p>
        </p:txBody>
      </p:sp>
      <p:graphicFrame>
        <p:nvGraphicFramePr>
          <p:cNvPr id="16" name="Схема 15"/>
          <p:cNvGraphicFramePr/>
          <p:nvPr>
            <p:extLst>
              <p:ext uri="{D42A27DB-BD31-4B8C-83A1-F6EECF244321}">
                <p14:modId xmlns:p14="http://schemas.microsoft.com/office/powerpoint/2010/main" val="1846739683"/>
              </p:ext>
            </p:extLst>
          </p:nvPr>
        </p:nvGraphicFramePr>
        <p:xfrm>
          <a:off x="755576" y="2276872"/>
          <a:ext cx="5136232" cy="1080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9" name="Схема 18"/>
          <p:cNvGraphicFramePr/>
          <p:nvPr>
            <p:extLst>
              <p:ext uri="{D42A27DB-BD31-4B8C-83A1-F6EECF244321}">
                <p14:modId xmlns:p14="http://schemas.microsoft.com/office/powerpoint/2010/main" val="1315551623"/>
              </p:ext>
            </p:extLst>
          </p:nvPr>
        </p:nvGraphicFramePr>
        <p:xfrm>
          <a:off x="755576" y="3429000"/>
          <a:ext cx="5137200" cy="1080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21" name="Скругленный прямоугольник 20">
            <a:hlinkClick r:id="rId12" action="ppaction://hlinksldjump"/>
          </p:cNvPr>
          <p:cNvSpPr/>
          <p:nvPr/>
        </p:nvSpPr>
        <p:spPr>
          <a:xfrm>
            <a:off x="6444208" y="5661248"/>
            <a:ext cx="1728192" cy="576064"/>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2200" dirty="0" smtClean="0"/>
              <a:t>К вопросам</a:t>
            </a:r>
            <a:endParaRPr lang="ru-RU" sz="2200" dirty="0"/>
          </a:p>
        </p:txBody>
      </p:sp>
      <p:graphicFrame>
        <p:nvGraphicFramePr>
          <p:cNvPr id="20" name="Схема 19"/>
          <p:cNvGraphicFramePr/>
          <p:nvPr>
            <p:extLst>
              <p:ext uri="{D42A27DB-BD31-4B8C-83A1-F6EECF244321}">
                <p14:modId xmlns:p14="http://schemas.microsoft.com/office/powerpoint/2010/main" val="30608786"/>
              </p:ext>
            </p:extLst>
          </p:nvPr>
        </p:nvGraphicFramePr>
        <p:xfrm>
          <a:off x="755576" y="4581128"/>
          <a:ext cx="5137200" cy="10800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22" name="Скругленный прямоугольник 21"/>
          <p:cNvSpPr/>
          <p:nvPr/>
        </p:nvSpPr>
        <p:spPr>
          <a:xfrm>
            <a:off x="6300192" y="2564904"/>
            <a:ext cx="1584176"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ru-RU" dirty="0" smtClean="0"/>
              <a:t>Неправильно</a:t>
            </a:r>
            <a:endParaRPr lang="ru-RU" dirty="0"/>
          </a:p>
        </p:txBody>
      </p:sp>
      <p:sp>
        <p:nvSpPr>
          <p:cNvPr id="23" name="Скругленный прямоугольник 22"/>
          <p:cNvSpPr/>
          <p:nvPr/>
        </p:nvSpPr>
        <p:spPr>
          <a:xfrm>
            <a:off x="6300192" y="3700264"/>
            <a:ext cx="1584176"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ru-RU" dirty="0" smtClean="0"/>
              <a:t>Неправильно</a:t>
            </a:r>
            <a:endParaRPr lang="ru-RU" dirty="0"/>
          </a:p>
        </p:txBody>
      </p:sp>
      <p:sp>
        <p:nvSpPr>
          <p:cNvPr id="24" name="Скругленный прямоугольник 23"/>
          <p:cNvSpPr/>
          <p:nvPr/>
        </p:nvSpPr>
        <p:spPr>
          <a:xfrm>
            <a:off x="6300192" y="4862983"/>
            <a:ext cx="1584176" cy="504056"/>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dirty="0"/>
              <a:t>П</a:t>
            </a:r>
            <a:r>
              <a:rPr lang="ru-RU" dirty="0" smtClean="0"/>
              <a:t>равильно</a:t>
            </a:r>
            <a:endParaRPr lang="ru-RU" dirty="0"/>
          </a:p>
        </p:txBody>
      </p:sp>
    </p:spTree>
    <p:extLst>
      <p:ext uri="{BB962C8B-B14F-4D97-AF65-F5344CB8AC3E}">
        <p14:creationId xmlns:p14="http://schemas.microsoft.com/office/powerpoint/2010/main" val="293411633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circle(in)">
                                      <p:cBhvr>
                                        <p:cTn id="7" dur="2000"/>
                                        <p:tgtEl>
                                          <p:spTgt spid="22"/>
                                        </p:tgtEl>
                                      </p:cBhvr>
                                    </p:animEffect>
                                  </p:childTnLst>
                                </p:cTn>
                              </p:par>
                            </p:childTnLst>
                          </p:cTn>
                        </p:par>
                      </p:childTnLst>
                    </p:cTn>
                  </p:par>
                </p:childTnLst>
              </p:cTn>
              <p:nextCondLst>
                <p:cond evt="onClick" delay="0">
                  <p:tgtEl>
                    <p:spTgt spid="16"/>
                  </p:tgtEl>
                </p:cond>
              </p:nextCondLst>
            </p:seq>
            <p:seq concurrent="1" nextAc="seek">
              <p:cTn id="8" restart="whenNotActive" fill="hold" evtFilter="cancelBubble" nodeType="interactiveSeq">
                <p:stCondLst>
                  <p:cond evt="onClick" delay="0">
                    <p:tgtEl>
                      <p:spTgt spid="19"/>
                    </p:tgtEl>
                  </p:cond>
                </p:stCondLst>
                <p:endSync evt="end" delay="0">
                  <p:rtn val="all"/>
                </p:endSync>
                <p:childTnLst>
                  <p:par>
                    <p:cTn id="9" fill="hold">
                      <p:stCondLst>
                        <p:cond delay="0"/>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circle(in)">
                                      <p:cBhvr>
                                        <p:cTn id="13" dur="2000"/>
                                        <p:tgtEl>
                                          <p:spTgt spid="23"/>
                                        </p:tgtEl>
                                      </p:cBhvr>
                                    </p:animEffect>
                                  </p:childTnLst>
                                </p:cTn>
                              </p:par>
                            </p:childTnLst>
                          </p:cTn>
                        </p:par>
                      </p:childTnLst>
                    </p:cTn>
                  </p:par>
                </p:childTnLst>
              </p:cTn>
              <p:nextCondLst>
                <p:cond evt="onClick" delay="0">
                  <p:tgtEl>
                    <p:spTgt spid="19"/>
                  </p:tgtEl>
                </p:cond>
              </p:nextCondLst>
            </p:seq>
            <p:seq concurrent="1" nextAc="seek">
              <p:cTn id="14" restart="whenNotActive" fill="hold" evtFilter="cancelBubble" nodeType="interactiveSeq">
                <p:stCondLst>
                  <p:cond evt="onClick" delay="0">
                    <p:tgtEl>
                      <p:spTgt spid="20"/>
                    </p:tgtEl>
                  </p:cond>
                </p:stCondLst>
                <p:endSync evt="end" delay="0">
                  <p:rtn val="all"/>
                </p:endSync>
                <p:childTnLst>
                  <p:par>
                    <p:cTn id="15" fill="hold">
                      <p:stCondLst>
                        <p:cond delay="0"/>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circle(in)">
                                      <p:cBhvr>
                                        <p:cTn id="19" dur="2000"/>
                                        <p:tgtEl>
                                          <p:spTgt spid="24"/>
                                        </p:tgtEl>
                                      </p:cBhvr>
                                    </p:animEffect>
                                  </p:childTnLst>
                                </p:cTn>
                              </p:par>
                            </p:childTnLst>
                          </p:cTn>
                        </p:par>
                      </p:childTnLst>
                    </p:cTn>
                  </p:par>
                </p:childTnLst>
              </p:cTn>
              <p:nextCondLst>
                <p:cond evt="onClick" delay="0">
                  <p:tgtEl>
                    <p:spTgt spid="20"/>
                  </p:tgtEl>
                </p:cond>
              </p:nextCondLst>
            </p:seq>
          </p:childTnLst>
        </p:cTn>
      </p:par>
    </p:tnLst>
    <p:bldLst>
      <p:bldP spid="22" grpId="0" animBg="1"/>
      <p:bldP spid="23" grpId="0" animBg="1"/>
      <p:bldP spid="2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539552" y="908720"/>
            <a:ext cx="8064896" cy="1512168"/>
          </a:xfrm>
        </p:spPr>
        <p:txBody>
          <a:bodyPr anchor="t" anchorCtr="0">
            <a:noAutofit/>
          </a:bodyPr>
          <a:lstStyle/>
          <a:p>
            <a:pPr algn="ctr"/>
            <a:r>
              <a:rPr lang="ru-RU" sz="2700" dirty="0">
                <a:solidFill>
                  <a:schemeClr val="bg1"/>
                </a:solidFill>
              </a:rPr>
              <a:t>Правила </a:t>
            </a:r>
            <a:r>
              <a:rPr lang="ru-RU" sz="2700" dirty="0" smtClean="0">
                <a:solidFill>
                  <a:schemeClr val="bg1"/>
                </a:solidFill>
              </a:rPr>
              <a:t>безопасного поведения – 5</a:t>
            </a:r>
          </a:p>
          <a:p>
            <a:pPr algn="ctr"/>
            <a:r>
              <a:rPr lang="ru-RU" sz="2700" dirty="0">
                <a:solidFill>
                  <a:schemeClr val="bg1"/>
                </a:solidFill>
              </a:rPr>
              <a:t>По какой  стороне дороги вы будете вести неисправный велосипед за городом:</a:t>
            </a:r>
            <a:endParaRPr lang="ru-RU" sz="2700" dirty="0" smtClean="0">
              <a:solidFill>
                <a:schemeClr val="bg1"/>
              </a:solidFill>
            </a:endParaRPr>
          </a:p>
        </p:txBody>
      </p:sp>
      <p:graphicFrame>
        <p:nvGraphicFramePr>
          <p:cNvPr id="16" name="Схема 15"/>
          <p:cNvGraphicFramePr/>
          <p:nvPr>
            <p:extLst>
              <p:ext uri="{D42A27DB-BD31-4B8C-83A1-F6EECF244321}">
                <p14:modId xmlns:p14="http://schemas.microsoft.com/office/powerpoint/2010/main" val="1041030577"/>
              </p:ext>
            </p:extLst>
          </p:nvPr>
        </p:nvGraphicFramePr>
        <p:xfrm>
          <a:off x="755576" y="2276872"/>
          <a:ext cx="5136232" cy="1080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9" name="Схема 18"/>
          <p:cNvGraphicFramePr/>
          <p:nvPr>
            <p:extLst>
              <p:ext uri="{D42A27DB-BD31-4B8C-83A1-F6EECF244321}">
                <p14:modId xmlns:p14="http://schemas.microsoft.com/office/powerpoint/2010/main" val="3609959196"/>
              </p:ext>
            </p:extLst>
          </p:nvPr>
        </p:nvGraphicFramePr>
        <p:xfrm>
          <a:off x="755576" y="3429000"/>
          <a:ext cx="5137200" cy="1080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21" name="Скругленный прямоугольник 20">
            <a:hlinkClick r:id="rId12" action="ppaction://hlinksldjump"/>
          </p:cNvPr>
          <p:cNvSpPr/>
          <p:nvPr/>
        </p:nvSpPr>
        <p:spPr>
          <a:xfrm>
            <a:off x="6444208" y="5661248"/>
            <a:ext cx="1728192" cy="576064"/>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2200" dirty="0" smtClean="0"/>
              <a:t>К вопросам</a:t>
            </a:r>
            <a:endParaRPr lang="ru-RU" sz="2200" dirty="0"/>
          </a:p>
        </p:txBody>
      </p:sp>
      <p:graphicFrame>
        <p:nvGraphicFramePr>
          <p:cNvPr id="20" name="Схема 19"/>
          <p:cNvGraphicFramePr/>
          <p:nvPr>
            <p:extLst>
              <p:ext uri="{D42A27DB-BD31-4B8C-83A1-F6EECF244321}">
                <p14:modId xmlns:p14="http://schemas.microsoft.com/office/powerpoint/2010/main" val="985559390"/>
              </p:ext>
            </p:extLst>
          </p:nvPr>
        </p:nvGraphicFramePr>
        <p:xfrm>
          <a:off x="755576" y="4581128"/>
          <a:ext cx="5137200" cy="10800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22" name="Скругленный прямоугольник 21"/>
          <p:cNvSpPr/>
          <p:nvPr/>
        </p:nvSpPr>
        <p:spPr>
          <a:xfrm>
            <a:off x="6300192" y="2564904"/>
            <a:ext cx="1584176" cy="504056"/>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dirty="0"/>
              <a:t>П</a:t>
            </a:r>
            <a:r>
              <a:rPr lang="ru-RU" dirty="0" smtClean="0"/>
              <a:t>равильно</a:t>
            </a:r>
            <a:endParaRPr lang="ru-RU" dirty="0"/>
          </a:p>
        </p:txBody>
      </p:sp>
      <p:sp>
        <p:nvSpPr>
          <p:cNvPr id="23" name="Скругленный прямоугольник 22"/>
          <p:cNvSpPr/>
          <p:nvPr/>
        </p:nvSpPr>
        <p:spPr>
          <a:xfrm>
            <a:off x="6300192" y="3700264"/>
            <a:ext cx="1584176"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ru-RU" dirty="0" smtClean="0"/>
              <a:t>Неправильно</a:t>
            </a:r>
            <a:endParaRPr lang="ru-RU" dirty="0"/>
          </a:p>
        </p:txBody>
      </p:sp>
      <p:sp>
        <p:nvSpPr>
          <p:cNvPr id="24" name="Скругленный прямоугольник 23"/>
          <p:cNvSpPr/>
          <p:nvPr/>
        </p:nvSpPr>
        <p:spPr>
          <a:xfrm>
            <a:off x="6300192" y="4862983"/>
            <a:ext cx="1584176"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ru-RU" dirty="0" smtClean="0"/>
              <a:t>Неправильно</a:t>
            </a:r>
            <a:endParaRPr lang="ru-RU" dirty="0"/>
          </a:p>
        </p:txBody>
      </p:sp>
    </p:spTree>
    <p:extLst>
      <p:ext uri="{BB962C8B-B14F-4D97-AF65-F5344CB8AC3E}">
        <p14:creationId xmlns:p14="http://schemas.microsoft.com/office/powerpoint/2010/main" val="162988763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circle(in)">
                                      <p:cBhvr>
                                        <p:cTn id="7" dur="2000"/>
                                        <p:tgtEl>
                                          <p:spTgt spid="22"/>
                                        </p:tgtEl>
                                      </p:cBhvr>
                                    </p:animEffect>
                                  </p:childTnLst>
                                </p:cTn>
                              </p:par>
                            </p:childTnLst>
                          </p:cTn>
                        </p:par>
                      </p:childTnLst>
                    </p:cTn>
                  </p:par>
                </p:childTnLst>
              </p:cTn>
              <p:nextCondLst>
                <p:cond evt="onClick" delay="0">
                  <p:tgtEl>
                    <p:spTgt spid="16"/>
                  </p:tgtEl>
                </p:cond>
              </p:nextCondLst>
            </p:seq>
            <p:seq concurrent="1" nextAc="seek">
              <p:cTn id="8" restart="whenNotActive" fill="hold" evtFilter="cancelBubble" nodeType="interactiveSeq">
                <p:stCondLst>
                  <p:cond evt="onClick" delay="0">
                    <p:tgtEl>
                      <p:spTgt spid="19"/>
                    </p:tgtEl>
                  </p:cond>
                </p:stCondLst>
                <p:endSync evt="end" delay="0">
                  <p:rtn val="all"/>
                </p:endSync>
                <p:childTnLst>
                  <p:par>
                    <p:cTn id="9" fill="hold">
                      <p:stCondLst>
                        <p:cond delay="0"/>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circle(in)">
                                      <p:cBhvr>
                                        <p:cTn id="13" dur="2000"/>
                                        <p:tgtEl>
                                          <p:spTgt spid="23"/>
                                        </p:tgtEl>
                                      </p:cBhvr>
                                    </p:animEffect>
                                  </p:childTnLst>
                                </p:cTn>
                              </p:par>
                            </p:childTnLst>
                          </p:cTn>
                        </p:par>
                      </p:childTnLst>
                    </p:cTn>
                  </p:par>
                </p:childTnLst>
              </p:cTn>
              <p:nextCondLst>
                <p:cond evt="onClick" delay="0">
                  <p:tgtEl>
                    <p:spTgt spid="19"/>
                  </p:tgtEl>
                </p:cond>
              </p:nextCondLst>
            </p:seq>
            <p:seq concurrent="1" nextAc="seek">
              <p:cTn id="14" restart="whenNotActive" fill="hold" evtFilter="cancelBubble" nodeType="interactiveSeq">
                <p:stCondLst>
                  <p:cond evt="onClick" delay="0">
                    <p:tgtEl>
                      <p:spTgt spid="20"/>
                    </p:tgtEl>
                  </p:cond>
                </p:stCondLst>
                <p:endSync evt="end" delay="0">
                  <p:rtn val="all"/>
                </p:endSync>
                <p:childTnLst>
                  <p:par>
                    <p:cTn id="15" fill="hold">
                      <p:stCondLst>
                        <p:cond delay="0"/>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circle(in)">
                                      <p:cBhvr>
                                        <p:cTn id="19" dur="2000"/>
                                        <p:tgtEl>
                                          <p:spTgt spid="24"/>
                                        </p:tgtEl>
                                      </p:cBhvr>
                                    </p:animEffect>
                                  </p:childTnLst>
                                </p:cTn>
                              </p:par>
                            </p:childTnLst>
                          </p:cTn>
                        </p:par>
                      </p:childTnLst>
                    </p:cTn>
                  </p:par>
                </p:childTnLst>
              </p:cTn>
              <p:nextCondLst>
                <p:cond evt="onClick" delay="0">
                  <p:tgtEl>
                    <p:spTgt spid="20"/>
                  </p:tgtEl>
                </p:cond>
              </p:nextCondLst>
            </p:seq>
          </p:childTnLst>
        </p:cTn>
      </p:par>
    </p:tnLst>
    <p:bldLst>
      <p:bldP spid="22" grpId="0" animBg="1"/>
      <p:bldP spid="23" grpId="0" animBg="1"/>
      <p:bldP spid="2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4293096"/>
            <a:ext cx="7772400" cy="1224136"/>
          </a:xfrm>
        </p:spPr>
        <p:txBody>
          <a:bodyPr/>
          <a:lstStyle/>
          <a:p>
            <a:pPr algn="ctr"/>
            <a:r>
              <a:rPr lang="ru-RU" dirty="0">
                <a:solidFill>
                  <a:schemeClr val="accent6"/>
                </a:solidFill>
              </a:rPr>
              <a:t>Париться веником</a:t>
            </a:r>
          </a:p>
        </p:txBody>
      </p:sp>
      <p:sp>
        <p:nvSpPr>
          <p:cNvPr id="3" name="Текст 2"/>
          <p:cNvSpPr>
            <a:spLocks noGrp="1"/>
          </p:cNvSpPr>
          <p:nvPr>
            <p:ph type="body" idx="1"/>
          </p:nvPr>
        </p:nvSpPr>
        <p:spPr>
          <a:xfrm>
            <a:off x="685800" y="1412776"/>
            <a:ext cx="7772400" cy="2664296"/>
          </a:xfrm>
        </p:spPr>
        <p:txBody>
          <a:bodyPr anchor="t" anchorCtr="0">
            <a:normAutofit fontScale="55000" lnSpcReduction="20000"/>
          </a:bodyPr>
          <a:lstStyle/>
          <a:p>
            <a:pPr algn="ctr"/>
            <a:r>
              <a:rPr lang="ru-RU" sz="3600" dirty="0" smtClean="0">
                <a:solidFill>
                  <a:schemeClr val="bg1"/>
                </a:solidFill>
              </a:rPr>
              <a:t>Занимательная история - 1</a:t>
            </a:r>
          </a:p>
          <a:p>
            <a:pPr algn="ctr"/>
            <a:r>
              <a:rPr lang="ru-RU" sz="3600" dirty="0">
                <a:solidFill>
                  <a:schemeClr val="bg1"/>
                </a:solidFill>
              </a:rPr>
              <a:t>Наши предки – славяне – делали бани в виде временных шалашей из веток и листьев разных деревьев. Аромат там зависел от выбранного дерева. Мылись в жаре, а затем обливались холодной водой. В древнем Новгороде строили бани деревянные, «нагревали их, сколько возможно, били себя </a:t>
            </a:r>
            <a:r>
              <a:rPr lang="ru-RU" sz="3600" dirty="0" err="1">
                <a:solidFill>
                  <a:schemeClr val="bg1"/>
                </a:solidFill>
              </a:rPr>
              <a:t>ветвием</a:t>
            </a:r>
            <a:r>
              <a:rPr lang="ru-RU" sz="3600" dirty="0">
                <a:solidFill>
                  <a:schemeClr val="bg1"/>
                </a:solidFill>
              </a:rPr>
              <a:t> и обливались после студеной водой». С тех пор изменилась и форма бани, и способ мытья, но от предков нам остался один очень важный обычай. Что это за обычай?</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3429000"/>
            <a:ext cx="4608513" cy="1224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Скругленный прямоугольник 5">
            <a:hlinkClick r:id="rId3" action="ppaction://hlinksldjump"/>
          </p:cNvPr>
          <p:cNvSpPr/>
          <p:nvPr/>
        </p:nvSpPr>
        <p:spPr>
          <a:xfrm>
            <a:off x="6444208" y="5661248"/>
            <a:ext cx="1728192" cy="576064"/>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ru-RU" sz="2200" dirty="0" smtClean="0"/>
              <a:t>К вопросам</a:t>
            </a:r>
            <a:endParaRPr lang="ru-RU" sz="2200" dirty="0"/>
          </a:p>
        </p:txBody>
      </p:sp>
    </p:spTree>
    <p:extLst>
      <p:ext uri="{BB962C8B-B14F-4D97-AF65-F5344CB8AC3E}">
        <p14:creationId xmlns:p14="http://schemas.microsoft.com/office/powerpoint/2010/main" val="303215241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074"/>
                    </p:tgtEl>
                  </p:cond>
                </p:stCondLst>
                <p:endSync evt="end" delay="0">
                  <p:rtn val="all"/>
                </p:endSync>
                <p:childTnLst>
                  <p:par>
                    <p:cTn id="3" fill="hold">
                      <p:stCondLst>
                        <p:cond delay="0"/>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nextCondLst>
                <p:cond evt="onClick" delay="0">
                  <p:tgtEl>
                    <p:spTgt spid="3074"/>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4293096"/>
            <a:ext cx="7772400" cy="1224136"/>
          </a:xfrm>
        </p:spPr>
        <p:txBody>
          <a:bodyPr/>
          <a:lstStyle/>
          <a:p>
            <a:pPr algn="ctr"/>
            <a:r>
              <a:rPr lang="ru-RU" dirty="0">
                <a:solidFill>
                  <a:schemeClr val="accent6"/>
                </a:solidFill>
              </a:rPr>
              <a:t>Илья Муромец</a:t>
            </a:r>
          </a:p>
        </p:txBody>
      </p:sp>
      <p:sp>
        <p:nvSpPr>
          <p:cNvPr id="3" name="Текст 2"/>
          <p:cNvSpPr>
            <a:spLocks noGrp="1"/>
          </p:cNvSpPr>
          <p:nvPr>
            <p:ph type="body" idx="1"/>
          </p:nvPr>
        </p:nvSpPr>
        <p:spPr>
          <a:xfrm>
            <a:off x="685800" y="1196752"/>
            <a:ext cx="7772400" cy="2736304"/>
          </a:xfrm>
        </p:spPr>
        <p:txBody>
          <a:bodyPr anchor="t" anchorCtr="0">
            <a:normAutofit fontScale="85000" lnSpcReduction="20000"/>
          </a:bodyPr>
          <a:lstStyle/>
          <a:p>
            <a:pPr algn="ctr"/>
            <a:r>
              <a:rPr lang="ru-RU" sz="3600" dirty="0" smtClean="0">
                <a:solidFill>
                  <a:schemeClr val="bg1"/>
                </a:solidFill>
              </a:rPr>
              <a:t>Занимательная история - </a:t>
            </a:r>
            <a:r>
              <a:rPr lang="ru-RU" sz="3600" dirty="0">
                <a:solidFill>
                  <a:schemeClr val="bg1"/>
                </a:solidFill>
              </a:rPr>
              <a:t>2</a:t>
            </a:r>
            <a:endParaRPr lang="ru-RU" sz="3600" dirty="0" smtClean="0">
              <a:solidFill>
                <a:schemeClr val="bg1"/>
              </a:solidFill>
            </a:endParaRPr>
          </a:p>
          <a:p>
            <a:pPr algn="ctr"/>
            <a:r>
              <a:rPr lang="ru-RU" sz="3600" dirty="0">
                <a:solidFill>
                  <a:schemeClr val="bg1"/>
                </a:solidFill>
              </a:rPr>
              <a:t>Этого былинного героя вылечили «живой водой», которая после расшифровки её состава оказалась соком «очитка большого», или в просторечье «заячьей капусты». Герой этот просидел на печи 30 лет и 3 года.</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3429000"/>
            <a:ext cx="4608513" cy="1224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Скругленный прямоугольник 5">
            <a:hlinkClick r:id="rId3" action="ppaction://hlinksldjump"/>
          </p:cNvPr>
          <p:cNvSpPr/>
          <p:nvPr/>
        </p:nvSpPr>
        <p:spPr>
          <a:xfrm>
            <a:off x="6444208" y="5661248"/>
            <a:ext cx="1728192" cy="576064"/>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ru-RU" sz="2200" dirty="0" smtClean="0"/>
              <a:t>К вопросам</a:t>
            </a:r>
            <a:endParaRPr lang="ru-RU" sz="2200" dirty="0"/>
          </a:p>
        </p:txBody>
      </p:sp>
    </p:spTree>
    <p:extLst>
      <p:ext uri="{BB962C8B-B14F-4D97-AF65-F5344CB8AC3E}">
        <p14:creationId xmlns:p14="http://schemas.microsoft.com/office/powerpoint/2010/main" val="177249204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074"/>
                    </p:tgtEl>
                  </p:cond>
                </p:stCondLst>
                <p:endSync evt="end" delay="0">
                  <p:rtn val="all"/>
                </p:endSync>
                <p:childTnLst>
                  <p:par>
                    <p:cTn id="3" fill="hold">
                      <p:stCondLst>
                        <p:cond delay="0"/>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nextCondLst>
                <p:cond evt="onClick" delay="0">
                  <p:tgtEl>
                    <p:spTgt spid="3074"/>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4293096"/>
            <a:ext cx="7772400" cy="1224136"/>
          </a:xfrm>
        </p:spPr>
        <p:txBody>
          <a:bodyPr/>
          <a:lstStyle/>
          <a:p>
            <a:pPr algn="ctr"/>
            <a:r>
              <a:rPr lang="ru-RU" dirty="0">
                <a:solidFill>
                  <a:schemeClr val="accent6"/>
                </a:solidFill>
              </a:rPr>
              <a:t>А</a:t>
            </a:r>
            <a:r>
              <a:rPr lang="ru-RU" dirty="0" smtClean="0">
                <a:solidFill>
                  <a:schemeClr val="accent6"/>
                </a:solidFill>
              </a:rPr>
              <a:t>. В</a:t>
            </a:r>
            <a:r>
              <a:rPr lang="ru-RU" dirty="0">
                <a:solidFill>
                  <a:schemeClr val="accent6"/>
                </a:solidFill>
              </a:rPr>
              <a:t>. Суворов</a:t>
            </a:r>
          </a:p>
        </p:txBody>
      </p:sp>
      <p:sp>
        <p:nvSpPr>
          <p:cNvPr id="3" name="Текст 2"/>
          <p:cNvSpPr>
            <a:spLocks noGrp="1"/>
          </p:cNvSpPr>
          <p:nvPr>
            <p:ph type="body" idx="1"/>
          </p:nvPr>
        </p:nvSpPr>
        <p:spPr>
          <a:xfrm>
            <a:off x="685800" y="1196752"/>
            <a:ext cx="7772400" cy="2736304"/>
          </a:xfrm>
        </p:spPr>
        <p:txBody>
          <a:bodyPr anchor="t" anchorCtr="0">
            <a:normAutofit fontScale="70000" lnSpcReduction="20000"/>
          </a:bodyPr>
          <a:lstStyle/>
          <a:p>
            <a:pPr algn="ctr"/>
            <a:r>
              <a:rPr lang="ru-RU" sz="3600" dirty="0" smtClean="0">
                <a:solidFill>
                  <a:schemeClr val="bg1"/>
                </a:solidFill>
              </a:rPr>
              <a:t>Занимательная история - 3</a:t>
            </a:r>
          </a:p>
          <a:p>
            <a:pPr algn="ctr"/>
            <a:r>
              <a:rPr lang="ru-RU" sz="3600" dirty="0" smtClean="0">
                <a:solidFill>
                  <a:schemeClr val="bg1"/>
                </a:solidFill>
              </a:rPr>
              <a:t>Этот </a:t>
            </a:r>
            <a:r>
              <a:rPr lang="ru-RU" sz="3600" dirty="0">
                <a:solidFill>
                  <a:schemeClr val="bg1"/>
                </a:solidFill>
              </a:rPr>
              <a:t>русский полководец в детстве был очень слабым ребенком. Но он прекрасно закалил себя. Лучшим способом закалки он считал русскую баню. Там он выдерживал ужасный жар на полке, после чего на него выливали ведер 10 холодной воды и всегда два ведра вдруг (т</a:t>
            </a:r>
            <a:r>
              <a:rPr lang="ru-RU" sz="3600" dirty="0" smtClean="0">
                <a:solidFill>
                  <a:schemeClr val="bg1"/>
                </a:solidFill>
              </a:rPr>
              <a:t>. е</a:t>
            </a:r>
            <a:r>
              <a:rPr lang="ru-RU" sz="3600" dirty="0">
                <a:solidFill>
                  <a:schemeClr val="bg1"/>
                </a:solidFill>
              </a:rPr>
              <a:t>. неожиданно).</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3429000"/>
            <a:ext cx="4608513" cy="1224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Скругленный прямоугольник 5">
            <a:hlinkClick r:id="rId3" action="ppaction://hlinksldjump"/>
          </p:cNvPr>
          <p:cNvSpPr/>
          <p:nvPr/>
        </p:nvSpPr>
        <p:spPr>
          <a:xfrm>
            <a:off x="6444208" y="5661248"/>
            <a:ext cx="1728192" cy="576064"/>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ru-RU" sz="2200" dirty="0" smtClean="0"/>
              <a:t>К вопросам</a:t>
            </a:r>
            <a:endParaRPr lang="ru-RU" sz="2200" dirty="0"/>
          </a:p>
        </p:txBody>
      </p:sp>
    </p:spTree>
    <p:extLst>
      <p:ext uri="{BB962C8B-B14F-4D97-AF65-F5344CB8AC3E}">
        <p14:creationId xmlns:p14="http://schemas.microsoft.com/office/powerpoint/2010/main" val="381638623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074"/>
                    </p:tgtEl>
                  </p:cond>
                </p:stCondLst>
                <p:endSync evt="end" delay="0">
                  <p:rtn val="all"/>
                </p:endSync>
                <p:childTnLst>
                  <p:par>
                    <p:cTn id="3" fill="hold">
                      <p:stCondLst>
                        <p:cond delay="0"/>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nextCondLst>
                <p:cond evt="onClick" delay="0">
                  <p:tgtEl>
                    <p:spTgt spid="3074"/>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4293096"/>
            <a:ext cx="7772400" cy="1224136"/>
          </a:xfrm>
        </p:spPr>
        <p:txBody>
          <a:bodyPr/>
          <a:lstStyle/>
          <a:p>
            <a:pPr algn="ctr"/>
            <a:r>
              <a:rPr lang="ru-RU" dirty="0" smtClean="0">
                <a:solidFill>
                  <a:schemeClr val="accent6"/>
                </a:solidFill>
              </a:rPr>
              <a:t>Шиворот </a:t>
            </a:r>
            <a:r>
              <a:rPr lang="ru-RU" dirty="0">
                <a:solidFill>
                  <a:schemeClr val="accent6"/>
                </a:solidFill>
              </a:rPr>
              <a:t>навыворот</a:t>
            </a:r>
          </a:p>
        </p:txBody>
      </p:sp>
      <p:sp>
        <p:nvSpPr>
          <p:cNvPr id="3" name="Текст 2"/>
          <p:cNvSpPr>
            <a:spLocks noGrp="1"/>
          </p:cNvSpPr>
          <p:nvPr>
            <p:ph type="body" idx="1"/>
          </p:nvPr>
        </p:nvSpPr>
        <p:spPr>
          <a:xfrm>
            <a:off x="685800" y="1052736"/>
            <a:ext cx="7772400" cy="2880320"/>
          </a:xfrm>
        </p:spPr>
        <p:txBody>
          <a:bodyPr anchor="t" anchorCtr="0">
            <a:normAutofit fontScale="62500" lnSpcReduction="20000"/>
          </a:bodyPr>
          <a:lstStyle/>
          <a:p>
            <a:pPr algn="ctr"/>
            <a:r>
              <a:rPr lang="ru-RU" sz="3600" dirty="0" smtClean="0">
                <a:solidFill>
                  <a:schemeClr val="bg1"/>
                </a:solidFill>
              </a:rPr>
              <a:t>Занимательная история - </a:t>
            </a:r>
            <a:r>
              <a:rPr lang="ru-RU" sz="3600" dirty="0">
                <a:solidFill>
                  <a:schemeClr val="bg1"/>
                </a:solidFill>
              </a:rPr>
              <a:t>4</a:t>
            </a:r>
            <a:endParaRPr lang="ru-RU" sz="3600" dirty="0" smtClean="0">
              <a:solidFill>
                <a:schemeClr val="bg1"/>
              </a:solidFill>
            </a:endParaRPr>
          </a:p>
          <a:p>
            <a:pPr algn="ctr"/>
            <a:r>
              <a:rPr lang="ru-RU" sz="3600" dirty="0">
                <a:solidFill>
                  <a:schemeClr val="bg1"/>
                </a:solidFill>
              </a:rPr>
              <a:t>Этим, словом в Московской Руси назывался расшитый воротник боярской одежды. В дни Ивана Грозного подвергшегося опале и гневу боярина нередко сажали на тощую клячу, спиной вперёд, надев на него одежду наизнанку. В таком виде опального возили по всему городу под свист и улюлюканье толпы. Сейчас это выражение означает “ поступить вопреки общепринятому и естественному ”.</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3429000"/>
            <a:ext cx="4608513" cy="1224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Скругленный прямоугольник 5">
            <a:hlinkClick r:id="rId3" action="ppaction://hlinksldjump"/>
          </p:cNvPr>
          <p:cNvSpPr/>
          <p:nvPr/>
        </p:nvSpPr>
        <p:spPr>
          <a:xfrm>
            <a:off x="6444208" y="5661248"/>
            <a:ext cx="1728192" cy="576064"/>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ru-RU" sz="2200" dirty="0" smtClean="0"/>
              <a:t>К вопросам</a:t>
            </a:r>
            <a:endParaRPr lang="ru-RU" sz="2200" dirty="0"/>
          </a:p>
        </p:txBody>
      </p:sp>
    </p:spTree>
    <p:extLst>
      <p:ext uri="{BB962C8B-B14F-4D97-AF65-F5344CB8AC3E}">
        <p14:creationId xmlns:p14="http://schemas.microsoft.com/office/powerpoint/2010/main" val="398806596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074"/>
                    </p:tgtEl>
                  </p:cond>
                </p:stCondLst>
                <p:endSync evt="end" delay="0">
                  <p:rtn val="all"/>
                </p:endSync>
                <p:childTnLst>
                  <p:par>
                    <p:cTn id="3" fill="hold">
                      <p:stCondLst>
                        <p:cond delay="0"/>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nextCondLst>
                <p:cond evt="onClick" delay="0">
                  <p:tgtEl>
                    <p:spTgt spid="3074"/>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4293096"/>
            <a:ext cx="7772400" cy="1224136"/>
          </a:xfrm>
        </p:spPr>
        <p:txBody>
          <a:bodyPr/>
          <a:lstStyle/>
          <a:p>
            <a:pPr algn="ctr"/>
            <a:r>
              <a:rPr lang="ru-RU" dirty="0">
                <a:solidFill>
                  <a:schemeClr val="accent6"/>
                </a:solidFill>
              </a:rPr>
              <a:t>Филькина грамота</a:t>
            </a:r>
          </a:p>
        </p:txBody>
      </p:sp>
      <p:sp>
        <p:nvSpPr>
          <p:cNvPr id="3" name="Текст 2"/>
          <p:cNvSpPr>
            <a:spLocks noGrp="1"/>
          </p:cNvSpPr>
          <p:nvPr>
            <p:ph type="body" idx="1"/>
          </p:nvPr>
        </p:nvSpPr>
        <p:spPr>
          <a:xfrm>
            <a:off x="685800" y="1052736"/>
            <a:ext cx="7772400" cy="2880320"/>
          </a:xfrm>
        </p:spPr>
        <p:txBody>
          <a:bodyPr anchor="t" anchorCtr="0">
            <a:normAutofit fontScale="62500" lnSpcReduction="20000"/>
          </a:bodyPr>
          <a:lstStyle/>
          <a:p>
            <a:pPr algn="ctr"/>
            <a:r>
              <a:rPr lang="ru-RU" sz="3600" dirty="0" smtClean="0">
                <a:solidFill>
                  <a:schemeClr val="bg1"/>
                </a:solidFill>
              </a:rPr>
              <a:t>Занимательная история - 5</a:t>
            </a:r>
          </a:p>
          <a:p>
            <a:pPr algn="ctr"/>
            <a:r>
              <a:rPr lang="ru-RU" sz="3600" dirty="0">
                <a:solidFill>
                  <a:schemeClr val="bg1"/>
                </a:solidFill>
              </a:rPr>
              <a:t>Автором этого выражения считают Ивана Грозного. Митрополит Московский Филипп, в своих многочисленных грамотах к царю стремился убедить его отказаться от проводимой практики террора, отменить опричнину. Грозный строптивого митрополита презрительно называл Филькой, а его послания… это выражение означает документ, не имеющий юридической силы.</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3429000"/>
            <a:ext cx="4608513" cy="1224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Скругленный прямоугольник 5">
            <a:hlinkClick r:id="rId3" action="ppaction://hlinksldjump"/>
          </p:cNvPr>
          <p:cNvSpPr/>
          <p:nvPr/>
        </p:nvSpPr>
        <p:spPr>
          <a:xfrm>
            <a:off x="6444208" y="5661248"/>
            <a:ext cx="1728192" cy="576064"/>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ru-RU" sz="2200" dirty="0" smtClean="0"/>
              <a:t>К вопросам</a:t>
            </a:r>
            <a:endParaRPr lang="ru-RU" sz="2200" dirty="0"/>
          </a:p>
        </p:txBody>
      </p:sp>
    </p:spTree>
    <p:extLst>
      <p:ext uri="{BB962C8B-B14F-4D97-AF65-F5344CB8AC3E}">
        <p14:creationId xmlns:p14="http://schemas.microsoft.com/office/powerpoint/2010/main" val="10178497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074"/>
                    </p:tgtEl>
                  </p:cond>
                </p:stCondLst>
                <p:endSync evt="end" delay="0">
                  <p:rtn val="all"/>
                </p:endSync>
                <p:childTnLst>
                  <p:par>
                    <p:cTn id="3" fill="hold">
                      <p:stCondLst>
                        <p:cond delay="0"/>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nextCondLst>
                <p:cond evt="onClick" delay="0">
                  <p:tgtEl>
                    <p:spTgt spid="3074"/>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2664853382"/>
              </p:ext>
            </p:extLst>
          </p:nvPr>
        </p:nvGraphicFramePr>
        <p:xfrm>
          <a:off x="647564" y="1124744"/>
          <a:ext cx="7740860"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205185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3789041"/>
            <a:ext cx="7772400" cy="1224136"/>
          </a:xfrm>
        </p:spPr>
        <p:txBody>
          <a:bodyPr/>
          <a:lstStyle/>
          <a:p>
            <a:pPr algn="ctr"/>
            <a:r>
              <a:rPr lang="ru-RU" dirty="0" smtClean="0">
                <a:solidFill>
                  <a:schemeClr val="accent6"/>
                </a:solidFill>
              </a:rPr>
              <a:t>РТУТЬ</a:t>
            </a:r>
            <a:endParaRPr lang="ru-RU" dirty="0">
              <a:solidFill>
                <a:schemeClr val="accent6"/>
              </a:solidFill>
            </a:endParaRPr>
          </a:p>
        </p:txBody>
      </p:sp>
      <p:sp>
        <p:nvSpPr>
          <p:cNvPr id="3" name="Текст 2"/>
          <p:cNvSpPr>
            <a:spLocks noGrp="1"/>
          </p:cNvSpPr>
          <p:nvPr>
            <p:ph type="body" idx="1"/>
          </p:nvPr>
        </p:nvSpPr>
        <p:spPr>
          <a:xfrm>
            <a:off x="685800" y="1412776"/>
            <a:ext cx="7772400" cy="1427262"/>
          </a:xfrm>
        </p:spPr>
        <p:txBody>
          <a:bodyPr>
            <a:normAutofit/>
          </a:bodyPr>
          <a:lstStyle/>
          <a:p>
            <a:pPr algn="ctr"/>
            <a:r>
              <a:rPr lang="ru-RU" sz="3600" dirty="0" smtClean="0">
                <a:solidFill>
                  <a:schemeClr val="bg1"/>
                </a:solidFill>
              </a:rPr>
              <a:t>Разминка - 1</a:t>
            </a:r>
          </a:p>
          <a:p>
            <a:pPr algn="ctr"/>
            <a:r>
              <a:rPr lang="ru-RU" sz="3600" dirty="0" smtClean="0">
                <a:solidFill>
                  <a:schemeClr val="bg1"/>
                </a:solidFill>
              </a:rPr>
              <a:t>Вещество</a:t>
            </a:r>
            <a:r>
              <a:rPr lang="ru-RU" sz="3600" dirty="0">
                <a:solidFill>
                  <a:schemeClr val="bg1"/>
                </a:solidFill>
              </a:rPr>
              <a:t>, находящееся в градуснике.</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2840038"/>
            <a:ext cx="4608513" cy="1176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Скругленный прямоугольник 5">
            <a:hlinkClick r:id="rId3" action="ppaction://hlinksldjump"/>
          </p:cNvPr>
          <p:cNvSpPr/>
          <p:nvPr/>
        </p:nvSpPr>
        <p:spPr>
          <a:xfrm>
            <a:off x="6444208" y="5661248"/>
            <a:ext cx="1728192" cy="576064"/>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ru-RU" sz="2200" dirty="0" smtClean="0"/>
              <a:t>К вопросам</a:t>
            </a:r>
            <a:endParaRPr lang="ru-RU" sz="2200" dirty="0"/>
          </a:p>
        </p:txBody>
      </p:sp>
    </p:spTree>
    <p:extLst>
      <p:ext uri="{BB962C8B-B14F-4D97-AF65-F5344CB8AC3E}">
        <p14:creationId xmlns:p14="http://schemas.microsoft.com/office/powerpoint/2010/main" val="346096915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074"/>
                    </p:tgtEl>
                  </p:cond>
                </p:stCondLst>
                <p:endSync evt="end" delay="0">
                  <p:rtn val="all"/>
                </p:endSync>
                <p:childTnLst>
                  <p:par>
                    <p:cTn id="3" fill="hold">
                      <p:stCondLst>
                        <p:cond delay="0"/>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nextCondLst>
                <p:cond evt="onClick" delay="0">
                  <p:tgtEl>
                    <p:spTgt spid="3074"/>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3789041"/>
            <a:ext cx="7772400" cy="1224136"/>
          </a:xfrm>
        </p:spPr>
        <p:txBody>
          <a:bodyPr/>
          <a:lstStyle/>
          <a:p>
            <a:pPr algn="ctr"/>
            <a:r>
              <a:rPr lang="ru-RU" dirty="0" smtClean="0">
                <a:solidFill>
                  <a:schemeClr val="accent6"/>
                </a:solidFill>
              </a:rPr>
              <a:t>СОЛНЦЕ</a:t>
            </a:r>
            <a:endParaRPr lang="ru-RU" dirty="0">
              <a:solidFill>
                <a:schemeClr val="accent6"/>
              </a:solidFill>
            </a:endParaRPr>
          </a:p>
        </p:txBody>
      </p:sp>
      <p:sp>
        <p:nvSpPr>
          <p:cNvPr id="3" name="Текст 2"/>
          <p:cNvSpPr>
            <a:spLocks noGrp="1"/>
          </p:cNvSpPr>
          <p:nvPr>
            <p:ph type="body" idx="1"/>
          </p:nvPr>
        </p:nvSpPr>
        <p:spPr>
          <a:xfrm>
            <a:off x="685800" y="980728"/>
            <a:ext cx="7772400" cy="1859310"/>
          </a:xfrm>
        </p:spPr>
        <p:txBody>
          <a:bodyPr>
            <a:normAutofit fontScale="85000" lnSpcReduction="20000"/>
          </a:bodyPr>
          <a:lstStyle/>
          <a:p>
            <a:pPr algn="ctr"/>
            <a:r>
              <a:rPr lang="ru-RU" sz="3600" dirty="0" smtClean="0">
                <a:solidFill>
                  <a:schemeClr val="bg1"/>
                </a:solidFill>
              </a:rPr>
              <a:t>Разминка - 2</a:t>
            </a:r>
          </a:p>
          <a:p>
            <a:pPr algn="ctr"/>
            <a:r>
              <a:rPr lang="ru-RU" sz="3600" dirty="0">
                <a:solidFill>
                  <a:schemeClr val="bg1"/>
                </a:solidFill>
              </a:rPr>
              <a:t>Небесное светило, которое в дневное время служит для путешественников одним из ориентиров.</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2840038"/>
            <a:ext cx="4608513" cy="1176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Скругленный прямоугольник 6">
            <a:hlinkClick r:id="rId3" action="ppaction://hlinksldjump"/>
          </p:cNvPr>
          <p:cNvSpPr/>
          <p:nvPr/>
        </p:nvSpPr>
        <p:spPr>
          <a:xfrm>
            <a:off x="6444208" y="5661248"/>
            <a:ext cx="1728192" cy="576064"/>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2200" dirty="0" smtClean="0"/>
              <a:t>К вопросам</a:t>
            </a:r>
            <a:endParaRPr lang="ru-RU" sz="2200" dirty="0"/>
          </a:p>
        </p:txBody>
      </p:sp>
    </p:spTree>
    <p:extLst>
      <p:ext uri="{BB962C8B-B14F-4D97-AF65-F5344CB8AC3E}">
        <p14:creationId xmlns:p14="http://schemas.microsoft.com/office/powerpoint/2010/main" val="278983539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074"/>
                    </p:tgtEl>
                  </p:cond>
                </p:stCondLst>
                <p:endSync evt="end" delay="0">
                  <p:rtn val="all"/>
                </p:endSync>
                <p:childTnLst>
                  <p:par>
                    <p:cTn id="3" fill="hold">
                      <p:stCondLst>
                        <p:cond delay="0"/>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nextCondLst>
                <p:cond evt="onClick" delay="0">
                  <p:tgtEl>
                    <p:spTgt spid="3074"/>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4077073"/>
            <a:ext cx="7772400" cy="936104"/>
          </a:xfrm>
        </p:spPr>
        <p:txBody>
          <a:bodyPr/>
          <a:lstStyle/>
          <a:p>
            <a:pPr algn="ctr"/>
            <a:r>
              <a:rPr lang="ru-RU" dirty="0" smtClean="0">
                <a:solidFill>
                  <a:schemeClr val="accent6"/>
                </a:solidFill>
              </a:rPr>
              <a:t>ГОЛОЛЕД</a:t>
            </a:r>
            <a:endParaRPr lang="ru-RU" dirty="0">
              <a:solidFill>
                <a:schemeClr val="accent6"/>
              </a:solidFill>
            </a:endParaRPr>
          </a:p>
        </p:txBody>
      </p:sp>
      <p:sp>
        <p:nvSpPr>
          <p:cNvPr id="3" name="Текст 2"/>
          <p:cNvSpPr>
            <a:spLocks noGrp="1"/>
          </p:cNvSpPr>
          <p:nvPr>
            <p:ph type="body" idx="1"/>
          </p:nvPr>
        </p:nvSpPr>
        <p:spPr>
          <a:xfrm>
            <a:off x="685800" y="836713"/>
            <a:ext cx="7772400" cy="2477988"/>
          </a:xfrm>
        </p:spPr>
        <p:txBody>
          <a:bodyPr anchor="b" anchorCtr="0">
            <a:noAutofit/>
          </a:bodyPr>
          <a:lstStyle/>
          <a:p>
            <a:pPr algn="ctr"/>
            <a:endParaRPr lang="ru-RU" sz="3600" dirty="0" smtClean="0">
              <a:solidFill>
                <a:schemeClr val="bg1"/>
              </a:solidFill>
            </a:endParaRPr>
          </a:p>
          <a:p>
            <a:pPr algn="ctr"/>
            <a:r>
              <a:rPr lang="ru-RU" sz="3600" dirty="0" smtClean="0">
                <a:solidFill>
                  <a:schemeClr val="bg1"/>
                </a:solidFill>
              </a:rPr>
              <a:t>Разминка - 3</a:t>
            </a:r>
          </a:p>
          <a:p>
            <a:pPr algn="ctr"/>
            <a:r>
              <a:rPr lang="ru-RU" sz="3600" dirty="0" smtClean="0">
                <a:solidFill>
                  <a:schemeClr val="bg1"/>
                </a:solidFill>
              </a:rPr>
              <a:t>Опасность</a:t>
            </a:r>
            <a:r>
              <a:rPr lang="ru-RU" sz="3600" dirty="0">
                <a:solidFill>
                  <a:schemeClr val="bg1"/>
                </a:solidFill>
              </a:rPr>
              <a:t>, поджидающая как пешехода, так и водителя на зимней дороге.</a:t>
            </a:r>
          </a:p>
        </p:txBody>
      </p:sp>
      <p:sp>
        <p:nvSpPr>
          <p:cNvPr id="4" name="TextBox 3"/>
          <p:cNvSpPr txBox="1"/>
          <p:nvPr/>
        </p:nvSpPr>
        <p:spPr>
          <a:xfrm>
            <a:off x="2267744" y="3244334"/>
            <a:ext cx="4608512" cy="769441"/>
          </a:xfrm>
          <a:prstGeom prst="rect">
            <a:avLst/>
          </a:prstGeom>
          <a:noFill/>
        </p:spPr>
        <p:txBody>
          <a:bodyPr wrap="square" rtlCol="0">
            <a:spAutoFit/>
          </a:bodyPr>
          <a:lstStyle/>
          <a:p>
            <a:pPr algn="ctr"/>
            <a:r>
              <a:rPr lang="ru-RU" sz="4400" dirty="0">
                <a:solidFill>
                  <a:schemeClr val="bg1"/>
                </a:solidFill>
              </a:rPr>
              <a:t>о</a:t>
            </a:r>
            <a:r>
              <a:rPr lang="ru-RU" sz="4400" dirty="0" smtClean="0">
                <a:solidFill>
                  <a:schemeClr val="bg1"/>
                </a:solidFill>
              </a:rPr>
              <a:t>твет:</a:t>
            </a:r>
            <a:endParaRPr lang="ru-RU" sz="4400" dirty="0">
              <a:solidFill>
                <a:schemeClr val="bg1"/>
              </a:solidFill>
            </a:endParaRPr>
          </a:p>
        </p:txBody>
      </p:sp>
      <p:sp>
        <p:nvSpPr>
          <p:cNvPr id="7" name="Скругленный прямоугольник 6">
            <a:hlinkClick r:id="rId2" action="ppaction://hlinksldjump"/>
          </p:cNvPr>
          <p:cNvSpPr/>
          <p:nvPr/>
        </p:nvSpPr>
        <p:spPr>
          <a:xfrm>
            <a:off x="6444208" y="5661248"/>
            <a:ext cx="1728192" cy="576064"/>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2200" dirty="0" smtClean="0"/>
              <a:t>К вопросам</a:t>
            </a:r>
            <a:endParaRPr lang="ru-RU" sz="2200" dirty="0"/>
          </a:p>
        </p:txBody>
      </p:sp>
    </p:spTree>
    <p:extLst>
      <p:ext uri="{BB962C8B-B14F-4D97-AF65-F5344CB8AC3E}">
        <p14:creationId xmlns:p14="http://schemas.microsoft.com/office/powerpoint/2010/main" val="255824111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nextCondLst>
                <p:cond evt="onClick" delay="0">
                  <p:tgtEl>
                    <p:spTgt spid="4"/>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4606131"/>
            <a:ext cx="7772400" cy="1362075"/>
          </a:xfrm>
        </p:spPr>
        <p:txBody>
          <a:bodyPr/>
          <a:lstStyle/>
          <a:p>
            <a:pPr algn="ctr"/>
            <a:r>
              <a:rPr lang="ru-RU" dirty="0" smtClean="0">
                <a:solidFill>
                  <a:schemeClr val="accent6"/>
                </a:solidFill>
              </a:rPr>
              <a:t>БОЛОТО</a:t>
            </a:r>
            <a:endParaRPr lang="ru-RU" dirty="0">
              <a:solidFill>
                <a:schemeClr val="accent6"/>
              </a:solidFill>
            </a:endParaRPr>
          </a:p>
        </p:txBody>
      </p:sp>
      <p:sp>
        <p:nvSpPr>
          <p:cNvPr id="3" name="Текст 2"/>
          <p:cNvSpPr>
            <a:spLocks noGrp="1"/>
          </p:cNvSpPr>
          <p:nvPr>
            <p:ph type="body" idx="1"/>
          </p:nvPr>
        </p:nvSpPr>
        <p:spPr>
          <a:xfrm>
            <a:off x="685800" y="1052737"/>
            <a:ext cx="7772400" cy="2808311"/>
          </a:xfrm>
        </p:spPr>
        <p:txBody>
          <a:bodyPr>
            <a:noAutofit/>
          </a:bodyPr>
          <a:lstStyle/>
          <a:p>
            <a:pPr algn="ctr"/>
            <a:endParaRPr lang="ru-RU" sz="3600" dirty="0" smtClean="0">
              <a:solidFill>
                <a:schemeClr val="bg1"/>
              </a:solidFill>
            </a:endParaRPr>
          </a:p>
          <a:p>
            <a:pPr algn="ctr"/>
            <a:r>
              <a:rPr lang="ru-RU" sz="3600" dirty="0" smtClean="0">
                <a:solidFill>
                  <a:schemeClr val="bg1"/>
                </a:solidFill>
              </a:rPr>
              <a:t>Разминка - 4</a:t>
            </a:r>
            <a:endParaRPr lang="ru-RU" sz="3600" dirty="0">
              <a:solidFill>
                <a:schemeClr val="bg1"/>
              </a:solidFill>
            </a:endParaRPr>
          </a:p>
          <a:p>
            <a:pPr algn="ctr"/>
            <a:r>
              <a:rPr lang="ru-RU" sz="3600" dirty="0" smtClean="0">
                <a:solidFill>
                  <a:schemeClr val="bg1"/>
                </a:solidFill>
              </a:rPr>
              <a:t>Опасный </a:t>
            </a:r>
            <a:r>
              <a:rPr lang="ru-RU" sz="3600" dirty="0">
                <a:solidFill>
                  <a:schemeClr val="bg1"/>
                </a:solidFill>
              </a:rPr>
              <a:t>водоем, наполненный дурно пахнущей грязью, однако необходимый для поддержания водного баланса в природе.</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3645024"/>
            <a:ext cx="4608513" cy="1176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Скругленный прямоугольник 6">
            <a:hlinkClick r:id="rId3" action="ppaction://hlinksldjump"/>
          </p:cNvPr>
          <p:cNvSpPr/>
          <p:nvPr/>
        </p:nvSpPr>
        <p:spPr>
          <a:xfrm>
            <a:off x="6444208" y="5661248"/>
            <a:ext cx="1728192" cy="576064"/>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2200" dirty="0" smtClean="0"/>
              <a:t>К вопросам</a:t>
            </a:r>
            <a:endParaRPr lang="ru-RU" sz="2200" dirty="0"/>
          </a:p>
        </p:txBody>
      </p:sp>
    </p:spTree>
    <p:extLst>
      <p:ext uri="{BB962C8B-B14F-4D97-AF65-F5344CB8AC3E}">
        <p14:creationId xmlns:p14="http://schemas.microsoft.com/office/powerpoint/2010/main" val="59780418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050"/>
                    </p:tgtEl>
                  </p:cond>
                </p:stCondLst>
                <p:endSync evt="end" delay="0">
                  <p:rtn val="all"/>
                </p:endSync>
                <p:childTnLst>
                  <p:par>
                    <p:cTn id="3" fill="hold">
                      <p:stCondLst>
                        <p:cond delay="0"/>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nextCondLst>
                <p:cond evt="onClick" delay="0">
                  <p:tgtEl>
                    <p:spTgt spid="2050"/>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3789041"/>
            <a:ext cx="7772400" cy="1224136"/>
          </a:xfrm>
        </p:spPr>
        <p:txBody>
          <a:bodyPr/>
          <a:lstStyle/>
          <a:p>
            <a:pPr algn="ctr"/>
            <a:r>
              <a:rPr lang="ru-RU" dirty="0" smtClean="0">
                <a:solidFill>
                  <a:schemeClr val="accent6"/>
                </a:solidFill>
              </a:rPr>
              <a:t>ТРАМВАЙ</a:t>
            </a:r>
            <a:endParaRPr lang="ru-RU" dirty="0">
              <a:solidFill>
                <a:schemeClr val="accent6"/>
              </a:solidFill>
            </a:endParaRPr>
          </a:p>
        </p:txBody>
      </p:sp>
      <p:sp>
        <p:nvSpPr>
          <p:cNvPr id="3" name="Текст 2"/>
          <p:cNvSpPr>
            <a:spLocks noGrp="1"/>
          </p:cNvSpPr>
          <p:nvPr>
            <p:ph type="body" idx="1"/>
          </p:nvPr>
        </p:nvSpPr>
        <p:spPr>
          <a:xfrm>
            <a:off x="685800" y="1412776"/>
            <a:ext cx="7772400" cy="1656184"/>
          </a:xfrm>
        </p:spPr>
        <p:txBody>
          <a:bodyPr anchor="t" anchorCtr="0">
            <a:normAutofit fontScale="92500" lnSpcReduction="20000"/>
          </a:bodyPr>
          <a:lstStyle/>
          <a:p>
            <a:pPr algn="ctr"/>
            <a:r>
              <a:rPr lang="ru-RU" sz="3900" dirty="0" smtClean="0">
                <a:solidFill>
                  <a:schemeClr val="bg1"/>
                </a:solidFill>
              </a:rPr>
              <a:t>Разминка - 5</a:t>
            </a:r>
          </a:p>
          <a:p>
            <a:pPr algn="ctr"/>
            <a:r>
              <a:rPr lang="ru-RU" sz="3900" dirty="0" smtClean="0">
                <a:solidFill>
                  <a:schemeClr val="bg1"/>
                </a:solidFill>
              </a:rPr>
              <a:t>Транспортное </a:t>
            </a:r>
            <a:r>
              <a:rPr lang="ru-RU" sz="3900" dirty="0">
                <a:solidFill>
                  <a:schemeClr val="bg1"/>
                </a:solidFill>
              </a:rPr>
              <a:t>средство, которое нужно обходить спереди.</a:t>
            </a:r>
          </a:p>
          <a:p>
            <a:pPr algn="ctr"/>
            <a:endParaRPr lang="ru-RU" sz="3600" dirty="0">
              <a:solidFill>
                <a:schemeClr val="bg1"/>
              </a:solidFill>
            </a:endParaRPr>
          </a:p>
          <a:p>
            <a:pPr algn="ctr"/>
            <a:endParaRPr lang="ru-RU" sz="3600" dirty="0">
              <a:solidFill>
                <a:schemeClr val="bg1"/>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2840038"/>
            <a:ext cx="4608513" cy="1176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Скругленный прямоугольник 7">
            <a:hlinkClick r:id="rId3" action="ppaction://hlinksldjump"/>
          </p:cNvPr>
          <p:cNvSpPr/>
          <p:nvPr/>
        </p:nvSpPr>
        <p:spPr>
          <a:xfrm>
            <a:off x="6444208" y="5661248"/>
            <a:ext cx="1728192" cy="576064"/>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2200" dirty="0" smtClean="0"/>
              <a:t>К вопросам</a:t>
            </a:r>
            <a:endParaRPr lang="ru-RU" sz="2200" dirty="0"/>
          </a:p>
        </p:txBody>
      </p:sp>
    </p:spTree>
    <p:extLst>
      <p:ext uri="{BB962C8B-B14F-4D97-AF65-F5344CB8AC3E}">
        <p14:creationId xmlns:p14="http://schemas.microsoft.com/office/powerpoint/2010/main" val="299240398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074"/>
                    </p:tgtEl>
                  </p:cond>
                </p:stCondLst>
                <p:endSync evt="end" delay="0">
                  <p:rtn val="all"/>
                </p:endSync>
                <p:childTnLst>
                  <p:par>
                    <p:cTn id="3" fill="hold">
                      <p:stCondLst>
                        <p:cond delay="0"/>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nextCondLst>
                <p:cond evt="onClick" delay="0">
                  <p:tgtEl>
                    <p:spTgt spid="3074"/>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685800" y="980728"/>
            <a:ext cx="7772400" cy="1440160"/>
          </a:xfrm>
        </p:spPr>
        <p:txBody>
          <a:bodyPr anchor="t" anchorCtr="0">
            <a:normAutofit/>
          </a:bodyPr>
          <a:lstStyle/>
          <a:p>
            <a:pPr algn="ctr"/>
            <a:r>
              <a:rPr lang="ru-RU" sz="3900" dirty="0" smtClean="0">
                <a:solidFill>
                  <a:schemeClr val="bg1"/>
                </a:solidFill>
              </a:rPr>
              <a:t>Здоровый образ жизни - 1</a:t>
            </a:r>
          </a:p>
          <a:p>
            <a:pPr algn="ctr"/>
            <a:r>
              <a:rPr lang="ru-RU" sz="3600" dirty="0">
                <a:solidFill>
                  <a:schemeClr val="bg1"/>
                </a:solidFill>
              </a:rPr>
              <a:t>Зачем нужно знать свой организм?</a:t>
            </a:r>
          </a:p>
          <a:p>
            <a:pPr algn="ctr"/>
            <a:endParaRPr lang="ru-RU" sz="3600" dirty="0">
              <a:solidFill>
                <a:schemeClr val="bg1"/>
              </a:solidFill>
            </a:endParaRPr>
          </a:p>
        </p:txBody>
      </p:sp>
      <p:graphicFrame>
        <p:nvGraphicFramePr>
          <p:cNvPr id="16" name="Схема 15"/>
          <p:cNvGraphicFramePr/>
          <p:nvPr>
            <p:extLst>
              <p:ext uri="{D42A27DB-BD31-4B8C-83A1-F6EECF244321}">
                <p14:modId xmlns:p14="http://schemas.microsoft.com/office/powerpoint/2010/main" val="4236663947"/>
              </p:ext>
            </p:extLst>
          </p:nvPr>
        </p:nvGraphicFramePr>
        <p:xfrm>
          <a:off x="755576" y="2276872"/>
          <a:ext cx="5136232" cy="1080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9" name="Схема 18"/>
          <p:cNvGraphicFramePr/>
          <p:nvPr>
            <p:extLst>
              <p:ext uri="{D42A27DB-BD31-4B8C-83A1-F6EECF244321}">
                <p14:modId xmlns:p14="http://schemas.microsoft.com/office/powerpoint/2010/main" val="2179886188"/>
              </p:ext>
            </p:extLst>
          </p:nvPr>
        </p:nvGraphicFramePr>
        <p:xfrm>
          <a:off x="755576" y="3429000"/>
          <a:ext cx="5137200" cy="1080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21" name="Скругленный прямоугольник 20">
            <a:hlinkClick r:id="rId12" action="ppaction://hlinksldjump"/>
          </p:cNvPr>
          <p:cNvSpPr/>
          <p:nvPr/>
        </p:nvSpPr>
        <p:spPr>
          <a:xfrm>
            <a:off x="6444208" y="5661248"/>
            <a:ext cx="1728192" cy="576064"/>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2200" dirty="0" smtClean="0"/>
              <a:t>К вопросам</a:t>
            </a:r>
            <a:endParaRPr lang="ru-RU" sz="2200" dirty="0"/>
          </a:p>
        </p:txBody>
      </p:sp>
      <p:graphicFrame>
        <p:nvGraphicFramePr>
          <p:cNvPr id="20" name="Схема 19"/>
          <p:cNvGraphicFramePr/>
          <p:nvPr>
            <p:extLst>
              <p:ext uri="{D42A27DB-BD31-4B8C-83A1-F6EECF244321}">
                <p14:modId xmlns:p14="http://schemas.microsoft.com/office/powerpoint/2010/main" val="3783435752"/>
              </p:ext>
            </p:extLst>
          </p:nvPr>
        </p:nvGraphicFramePr>
        <p:xfrm>
          <a:off x="755576" y="4581128"/>
          <a:ext cx="5137200" cy="10800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22" name="Скругленный прямоугольник 21"/>
          <p:cNvSpPr/>
          <p:nvPr/>
        </p:nvSpPr>
        <p:spPr>
          <a:xfrm>
            <a:off x="6300192" y="2564904"/>
            <a:ext cx="1584176"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ru-RU" dirty="0" smtClean="0"/>
              <a:t>Неправильно</a:t>
            </a:r>
            <a:endParaRPr lang="ru-RU" dirty="0"/>
          </a:p>
        </p:txBody>
      </p:sp>
      <p:sp>
        <p:nvSpPr>
          <p:cNvPr id="23" name="Скругленный прямоугольник 22"/>
          <p:cNvSpPr/>
          <p:nvPr/>
        </p:nvSpPr>
        <p:spPr>
          <a:xfrm>
            <a:off x="6300192" y="3700264"/>
            <a:ext cx="1584176"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ru-RU" dirty="0" smtClean="0"/>
              <a:t>Неправильно</a:t>
            </a:r>
            <a:endParaRPr lang="ru-RU" dirty="0"/>
          </a:p>
        </p:txBody>
      </p:sp>
      <p:sp>
        <p:nvSpPr>
          <p:cNvPr id="24" name="Скругленный прямоугольник 23"/>
          <p:cNvSpPr/>
          <p:nvPr/>
        </p:nvSpPr>
        <p:spPr>
          <a:xfrm>
            <a:off x="6300192" y="4862983"/>
            <a:ext cx="1584176" cy="504056"/>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dirty="0" smtClean="0"/>
              <a:t>Правильно</a:t>
            </a:r>
            <a:endParaRPr lang="ru-RU" dirty="0"/>
          </a:p>
        </p:txBody>
      </p:sp>
    </p:spTree>
    <p:extLst>
      <p:ext uri="{BB962C8B-B14F-4D97-AF65-F5344CB8AC3E}">
        <p14:creationId xmlns:p14="http://schemas.microsoft.com/office/powerpoint/2010/main" val="69950683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circle(in)">
                                      <p:cBhvr>
                                        <p:cTn id="7" dur="2000"/>
                                        <p:tgtEl>
                                          <p:spTgt spid="22"/>
                                        </p:tgtEl>
                                      </p:cBhvr>
                                    </p:animEffect>
                                  </p:childTnLst>
                                </p:cTn>
                              </p:par>
                            </p:childTnLst>
                          </p:cTn>
                        </p:par>
                      </p:childTnLst>
                    </p:cTn>
                  </p:par>
                </p:childTnLst>
              </p:cTn>
              <p:nextCondLst>
                <p:cond evt="onClick" delay="0">
                  <p:tgtEl>
                    <p:spTgt spid="16"/>
                  </p:tgtEl>
                </p:cond>
              </p:nextCondLst>
            </p:seq>
            <p:seq concurrent="1" nextAc="seek">
              <p:cTn id="8" restart="whenNotActive" fill="hold" evtFilter="cancelBubble" nodeType="interactiveSeq">
                <p:stCondLst>
                  <p:cond evt="onClick" delay="0">
                    <p:tgtEl>
                      <p:spTgt spid="19"/>
                    </p:tgtEl>
                  </p:cond>
                </p:stCondLst>
                <p:endSync evt="end" delay="0">
                  <p:rtn val="all"/>
                </p:endSync>
                <p:childTnLst>
                  <p:par>
                    <p:cTn id="9" fill="hold">
                      <p:stCondLst>
                        <p:cond delay="0"/>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circle(in)">
                                      <p:cBhvr>
                                        <p:cTn id="13" dur="2000"/>
                                        <p:tgtEl>
                                          <p:spTgt spid="23"/>
                                        </p:tgtEl>
                                      </p:cBhvr>
                                    </p:animEffect>
                                  </p:childTnLst>
                                </p:cTn>
                              </p:par>
                            </p:childTnLst>
                          </p:cTn>
                        </p:par>
                      </p:childTnLst>
                    </p:cTn>
                  </p:par>
                </p:childTnLst>
              </p:cTn>
              <p:nextCondLst>
                <p:cond evt="onClick" delay="0">
                  <p:tgtEl>
                    <p:spTgt spid="19"/>
                  </p:tgtEl>
                </p:cond>
              </p:nextCondLst>
            </p:seq>
            <p:seq concurrent="1" nextAc="seek">
              <p:cTn id="14" restart="whenNotActive" fill="hold" evtFilter="cancelBubble" nodeType="interactiveSeq">
                <p:stCondLst>
                  <p:cond evt="onClick" delay="0">
                    <p:tgtEl>
                      <p:spTgt spid="20"/>
                    </p:tgtEl>
                  </p:cond>
                </p:stCondLst>
                <p:endSync evt="end" delay="0">
                  <p:rtn val="all"/>
                </p:endSync>
                <p:childTnLst>
                  <p:par>
                    <p:cTn id="15" fill="hold">
                      <p:stCondLst>
                        <p:cond delay="0"/>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circle(in)">
                                      <p:cBhvr>
                                        <p:cTn id="19" dur="2000"/>
                                        <p:tgtEl>
                                          <p:spTgt spid="24"/>
                                        </p:tgtEl>
                                      </p:cBhvr>
                                    </p:animEffect>
                                  </p:childTnLst>
                                </p:cTn>
                              </p:par>
                            </p:childTnLst>
                          </p:cTn>
                        </p:par>
                      </p:childTnLst>
                    </p:cTn>
                  </p:par>
                </p:childTnLst>
              </p:cTn>
              <p:nextCondLst>
                <p:cond evt="onClick" delay="0">
                  <p:tgtEl>
                    <p:spTgt spid="20"/>
                  </p:tgtEl>
                </p:cond>
              </p:nextCondLst>
            </p:seq>
          </p:childTnLst>
        </p:cTn>
      </p:par>
    </p:tnLst>
    <p:bldLst>
      <p:bldP spid="22" grpId="0" animBg="1"/>
      <p:bldP spid="23" grpId="0" animBg="1"/>
      <p:bldP spid="24" grpId="0" animBg="1"/>
    </p:bldLst>
  </p:timing>
</p:sld>
</file>

<file path=ppt/theme/theme1.xml><?xml version="1.0" encoding="utf-8"?>
<a:theme xmlns:a="http://schemas.openxmlformats.org/drawingml/2006/main" name="MSC_RU-RU_SpellTraining_withmacro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86C4A24-E3A3-4769-939B-C633D45C45A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MSC_RU-RU_SpellTraining_withmacros</Template>
  <TotalTime>206</TotalTime>
  <Words>1099</Words>
  <Application>Microsoft Office PowerPoint</Application>
  <PresentationFormat>Экран (4:3)</PresentationFormat>
  <Paragraphs>288</Paragraphs>
  <Slides>28</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28</vt:i4>
      </vt:variant>
    </vt:vector>
  </HeadingPairs>
  <TitlesOfParts>
    <vt:vector size="29" baseType="lpstr">
      <vt:lpstr>MSC_RU-RU_SpellTraining_withmacros</vt:lpstr>
      <vt:lpstr>Викторина</vt:lpstr>
      <vt:lpstr>ПРАВИЛА</vt:lpstr>
      <vt:lpstr>Презентация PowerPoint</vt:lpstr>
      <vt:lpstr>РТУТЬ</vt:lpstr>
      <vt:lpstr>СОЛНЦЕ</vt:lpstr>
      <vt:lpstr>ГОЛОЛЕД</vt:lpstr>
      <vt:lpstr>БОЛОТО</vt:lpstr>
      <vt:lpstr>ТРАМВАЙ</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Париться веником</vt:lpstr>
      <vt:lpstr>Илья Муромец</vt:lpstr>
      <vt:lpstr>А. В. Суворов</vt:lpstr>
      <vt:lpstr>Шиворот навыворот</vt:lpstr>
      <vt:lpstr>Филькина грамота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Викторина</dc:title>
  <dc:subject>Тренажер по орфографии</dc:subject>
  <dc:creator>Nike</dc:creator>
  <dc:description>Корпорация Майкрософт
Тренажер по орфографии</dc:description>
  <cp:lastModifiedBy>Nike</cp:lastModifiedBy>
  <cp:revision>22</cp:revision>
  <dcterms:created xsi:type="dcterms:W3CDTF">2012-12-19T12:25:35Z</dcterms:created>
  <dcterms:modified xsi:type="dcterms:W3CDTF">2012-12-19T16:00:21Z</dcterms:modified>
  <cp:category>Тренажер по орфографии</cp:category>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TC027023359991</vt:lpwstr>
  </property>
</Properties>
</file>