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93" r:id="rId3"/>
    <p:sldId id="308" r:id="rId4"/>
    <p:sldId id="307" r:id="rId5"/>
    <p:sldId id="309" r:id="rId6"/>
    <p:sldId id="310" r:id="rId7"/>
    <p:sldId id="294" r:id="rId8"/>
    <p:sldId id="276" r:id="rId9"/>
    <p:sldId id="277" r:id="rId10"/>
    <p:sldId id="314" r:id="rId11"/>
    <p:sldId id="278" r:id="rId12"/>
    <p:sldId id="313" r:id="rId13"/>
    <p:sldId id="295" r:id="rId14"/>
    <p:sldId id="280" r:id="rId15"/>
    <p:sldId id="315" r:id="rId16"/>
    <p:sldId id="316" r:id="rId17"/>
    <p:sldId id="323" r:id="rId18"/>
    <p:sldId id="317" r:id="rId19"/>
    <p:sldId id="281" r:id="rId20"/>
    <p:sldId id="311" r:id="rId21"/>
    <p:sldId id="312" r:id="rId22"/>
    <p:sldId id="318" r:id="rId23"/>
    <p:sldId id="319" r:id="rId24"/>
    <p:sldId id="320" r:id="rId25"/>
    <p:sldId id="321" r:id="rId26"/>
    <p:sldId id="322" r:id="rId27"/>
    <p:sldId id="29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4605"/>
    <a:srgbClr val="C3171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B12F109A-1894-49A1-ACC3-D38FADD61F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E1B6A5D-282E-43C2-BCD4-2F066B65EE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AA79-C83C-44EF-9E30-40B9EF6C9B6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FCF35-9341-4B16-8560-514CAEE5A5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0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zz\Downloads\OBG\&#1050;&#1072;&#1095;&#1072;&#1102;&#1097;&#1080;&#1081;&#1089;&#1103;%20&#1084;&#1086;&#1089;&#1090;%20&#1074;%20&#1042;&#1086;&#1083;&#1075;&#1086;&#1075;&#1088;&#1072;&#1076;&#1077;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zz\Downloads\OBG\&#1063;&#1091;&#1076;&#1077;&#1089;&#1072;%20&#1087;&#1086;&#1075;&#1086;&#1076;&#1099;.%20&#1059;&#1088;&#1072;&#1075;&#1072;&#1085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zz\Downloads\OBG\&#1063;&#1091;&#1076;&#1077;&#1089;&#1072;%20&#1087;&#1086;&#1075;&#1086;&#1076;&#1099;.%20&#1041;&#1091;&#1088;&#1080;-&#1091;&#1073;&#1080;&#1081;&#1094;&#1099;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8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Impact" pitchFamily="34" charset="0"/>
              </a:rPr>
              <a:t>Ураганы и бури, причины их возникновения, возможные последствия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39552" y="5373216"/>
            <a:ext cx="7854696" cy="894894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Шиков Х.Т., МБОУ «СОШ с. Заветное»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Не бойся, но опасайся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7544" y="1628800"/>
            <a:ext cx="8291512" cy="381642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Циклон – это область пониженного давления в атмосфере. </a:t>
            </a:r>
            <a:r>
              <a:rPr lang="ru-RU" dirty="0" smtClean="0"/>
              <a:t>В северном полушарии воздух внутри циклона движется против часовой стрелки.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Среди сильных ветров выделяют:</a:t>
            </a:r>
          </a:p>
          <a:p>
            <a:r>
              <a:rPr lang="ru-RU" b="1" dirty="0" smtClean="0"/>
              <a:t>Ураган </a:t>
            </a:r>
            <a:r>
              <a:rPr lang="ru-RU" dirty="0" smtClean="0"/>
              <a:t>- это ветер огромной разрушительной силы, имеющий</a:t>
            </a:r>
            <a:r>
              <a:rPr lang="ru-RU" baseline="30000" dirty="0" smtClean="0"/>
              <a:t> </a:t>
            </a:r>
            <a:r>
              <a:rPr lang="ru-RU" dirty="0" smtClean="0"/>
              <a:t>скорость более 30 м/с. Многолетние метеонаблюдения показывают что скорость ветра при ураганах достигала в большинстве районов европейской части России 30-50 м/с, а на Дальнем Востоке - 60­90 м/с и более. </a:t>
            </a:r>
          </a:p>
          <a:p>
            <a:r>
              <a:rPr lang="ru-RU" b="1" dirty="0" smtClean="0"/>
              <a:t>Буря </a:t>
            </a:r>
            <a:r>
              <a:rPr lang="ru-RU" dirty="0" smtClean="0"/>
              <a:t>- это ветер, скорость которого меньше скорости урагана. она достигает 15-20 м/с. (Отметим, что кратковременное усиление ветра до скорости 20-30 м/с называется </a:t>
            </a:r>
            <a:r>
              <a:rPr lang="ru-RU" i="1" dirty="0" smtClean="0"/>
              <a:t>шквалом.)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Явления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Первичные – это скоростной напор ветра, срывающий крыши с домов, обрывающий линии электропередач, разрушающий легкие постройки, переносящий на большое расстояние автомобили, легкие дома, животных и людей.</a:t>
            </a:r>
          </a:p>
          <a:p>
            <a:r>
              <a:rPr lang="ru-RU" dirty="0" smtClean="0"/>
              <a:t>Вторичные – оползни, сели, наводнения, пожары.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Поражающие факторы ураганов: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Последствия ураганов и бурь:</a:t>
            </a:r>
            <a:endParaRPr lang="ru-RU" dirty="0"/>
          </a:p>
        </p:txBody>
      </p:sp>
      <p:sp>
        <p:nvSpPr>
          <p:cNvPr id="19463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3347864" y="1700807"/>
            <a:ext cx="5616624" cy="48238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    Ураганы </a:t>
            </a:r>
            <a:r>
              <a:rPr lang="ru-RU" sz="2800" dirty="0"/>
              <a:t>и бури вызывают значительные разрушения, наносят большой материальный ущерб, приводят к человеческим жертвам. </a:t>
            </a:r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mtClean="0"/>
              <a:t>   </a:t>
            </a:r>
            <a:r>
              <a:rPr lang="ru-RU" sz="2800" smtClean="0"/>
              <a:t>Ураганный </a:t>
            </a:r>
            <a:r>
              <a:rPr lang="ru-RU" sz="2800" dirty="0"/>
              <a:t>ветер сносит легкие строения, обрывает провода линий электропередач, ломает и вырывает с корнями деревья. Люди, попавшие в зону урагана, могут погибнуть или получить травмы различной тяжести. </a:t>
            </a:r>
          </a:p>
        </p:txBody>
      </p:sp>
      <p:pic>
        <p:nvPicPr>
          <p:cNvPr id="19464" name="Picture 8" descr="1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5" y="4293096"/>
            <a:ext cx="2456584" cy="2088232"/>
          </a:xfrm>
          <a:noFill/>
          <a:ln w="76200" cmpd="tri">
            <a:solidFill>
              <a:schemeClr val="tx1"/>
            </a:solidFill>
          </a:ln>
        </p:spPr>
      </p:pic>
      <p:pic>
        <p:nvPicPr>
          <p:cNvPr id="19465" name="Picture 9" descr="_3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t="12503" b="9981"/>
          <a:stretch>
            <a:fillRect/>
          </a:stretch>
        </p:blipFill>
        <p:spPr>
          <a:xfrm>
            <a:off x="467544" y="1700808"/>
            <a:ext cx="2519363" cy="2232248"/>
          </a:xfr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Ураганные ветры в циклоне могут возникнуть в любое время года, но подавляющее большинство циклонов, проходящих по территории России, приходится на август - сентябрь.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Сезон ураганов</a:t>
            </a:r>
            <a:endParaRPr lang="ru-RU" dirty="0"/>
          </a:p>
        </p:txBody>
      </p:sp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420999"/>
            <a:ext cx="4243882" cy="3300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628800"/>
            <a:ext cx="4186238" cy="48958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Смерч</a:t>
            </a:r>
            <a:r>
              <a:rPr lang="ru-RU" b="1" dirty="0" smtClean="0"/>
              <a:t> </a:t>
            </a:r>
            <a:r>
              <a:rPr lang="ru-RU" dirty="0" smtClean="0"/>
              <a:t>- это атмосферный вихрь, возникающий в грозовом облаке и распространяющийся вниз, часто до самой поверхности Земли, в виде темного облачного рукава или хобота диаметром в десятки и сотни метров. </a:t>
            </a:r>
          </a:p>
          <a:p>
            <a:r>
              <a:rPr lang="ru-RU" dirty="0" smtClean="0"/>
              <a:t>Иными словами, смерч представляет собой сильный вихрь в виде воронки, спускающейся от нижней границы облаков.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Смерч</a:t>
            </a:r>
            <a:endParaRPr lang="ru-RU" dirty="0"/>
          </a:p>
        </p:txBody>
      </p:sp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2847975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556792"/>
            <a:ext cx="4186238" cy="4895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горизонтальном сечении смерч представляет собой ядро, окруженное вихрем, в котором имеются восходящие потоки воздуха, движущиеся вокруг ядра и способные поднимать (всасывать) любые предметы, вплоть до железнодорожных вагонов массой до 13 т. Подъемная сила в смерче зависит от скорости ветра, вращающегося вокруг ядра. В смерче имеются также сильные нисходящие потоки.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Строение</a:t>
            </a:r>
            <a:endParaRPr lang="ru-RU" dirty="0"/>
          </a:p>
        </p:txBody>
      </p:sp>
      <p:pic>
        <p:nvPicPr>
          <p:cNvPr id="5" name="Рисунок 4" descr="Рисунок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71612"/>
            <a:ext cx="24003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2"/>
          </a:xfrm>
        </p:spPr>
        <p:txBody>
          <a:bodyPr/>
          <a:lstStyle/>
          <a:p>
            <a:r>
              <a:rPr lang="ru-RU" dirty="0" smtClean="0"/>
              <a:t>Разрушения, производимые смерчем, обусловлены большим скоростным напором воздуха, вращающегося внутри воронки с большой разностью давлений между периферией и внутренней частью воронки из-за огромной центробежной силы.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Последствия смерча</a:t>
            </a:r>
            <a:endParaRPr lang="ru-RU" dirty="0"/>
          </a:p>
        </p:txBody>
      </p:sp>
      <p:pic>
        <p:nvPicPr>
          <p:cNvPr id="5" name="Рисунок 4" descr="Рисунок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707" y="4221088"/>
            <a:ext cx="3411128" cy="256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4400" dirty="0"/>
              <a:t>Зоны</a:t>
            </a:r>
            <a:r>
              <a:rPr lang="ru-RU" b="1" u="sng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</a:rPr>
              <a:t> </a:t>
            </a:r>
            <a:r>
              <a:rPr lang="ru-RU" sz="4400" dirty="0"/>
              <a:t>возможного образования смерчей в России</a:t>
            </a:r>
          </a:p>
        </p:txBody>
      </p:sp>
      <p:pic>
        <p:nvPicPr>
          <p:cNvPr id="52228" name="Picture 4" descr="{0BEDC8FB-D03D-41FC-8288-0A94FE1A9EED}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lum contrast="18000"/>
          </a:blip>
          <a:srcRect t="13333"/>
          <a:stretch>
            <a:fillRect/>
          </a:stretch>
        </p:blipFill>
        <p:spPr>
          <a:xfrm>
            <a:off x="1258888" y="1773238"/>
            <a:ext cx="6913562" cy="4494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067128" cy="9906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Ветровая шкала Бофорта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46085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Фрэнсис</a:t>
            </a:r>
            <a:r>
              <a:rPr lang="ru-RU" dirty="0" smtClean="0"/>
              <a:t> Бофорт (1774-1857), английский военный гидрограф и картограф, контр-адмирал, в 1806 г. предложил оценивать силу ветра по его воздействию на наземные предметы и по волнению моря; для этого он разработал условную 12-балльную шкалу. </a:t>
            </a:r>
            <a:endParaRPr lang="ru-RU" dirty="0"/>
          </a:p>
        </p:txBody>
      </p:sp>
      <p:pic>
        <p:nvPicPr>
          <p:cNvPr id="8" name="Рисунок 7" descr="Рисун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33808"/>
            <a:ext cx="2376264" cy="2502998"/>
          </a:xfrm>
          <a:prstGeom prst="rect">
            <a:avLst/>
          </a:prstGeom>
        </p:spPr>
      </p:pic>
      <p:pic>
        <p:nvPicPr>
          <p:cNvPr id="9" name="Рисунок 8" descr="Рисунок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548710"/>
            <a:ext cx="3157370" cy="519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>
                <a:solidFill>
                  <a:schemeClr val="tx1"/>
                </a:solidFill>
              </a:rPr>
              <a:t>    План урока: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>
              <a:buFontTx/>
              <a:buAutoNum type="arabicPeriod"/>
            </a:pPr>
            <a:r>
              <a:rPr lang="ru-RU" b="1" dirty="0"/>
              <a:t>Ураганы и бури, причины их возникновения.</a:t>
            </a:r>
          </a:p>
          <a:p>
            <a:pPr marL="990600" lvl="1" indent="-533400">
              <a:buFontTx/>
              <a:buAutoNum type="arabicPeriod"/>
            </a:pPr>
            <a:r>
              <a:rPr lang="ru-RU" b="1" dirty="0"/>
              <a:t>Последствия ураганов и бурь</a:t>
            </a:r>
            <a:r>
              <a:rPr lang="ru-RU" b="1" dirty="0" smtClean="0"/>
              <a:t>.</a:t>
            </a:r>
          </a:p>
        </p:txBody>
      </p:sp>
      <p:pic>
        <p:nvPicPr>
          <p:cNvPr id="6148" name="Picture 4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645024"/>
            <a:ext cx="3932220" cy="2808982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Ураган – это ветер, скорость которого составляет более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Основной поражающий фактор урагана: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Ураганы сопровождаются: ….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Последствия ураганов: ….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Буря – это ветер, скорость которого находится в пределах от … до 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 предложения: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возникает вследствие боевых действий</a:t>
            </a:r>
          </a:p>
          <a:p>
            <a:r>
              <a:rPr lang="ru-RU" dirty="0" smtClean="0"/>
              <a:t>б) возникает вследствие хозяйственной деятельности человека</a:t>
            </a:r>
          </a:p>
          <a:p>
            <a:r>
              <a:rPr lang="ru-RU" dirty="0" smtClean="0"/>
              <a:t>в) </a:t>
            </a:r>
            <a:r>
              <a:rPr lang="ru-RU" dirty="0" smtClean="0"/>
              <a:t>возникает вследствие </a:t>
            </a:r>
            <a:r>
              <a:rPr lang="ru-RU" dirty="0" smtClean="0"/>
              <a:t>циклонической деятельности</a:t>
            </a:r>
          </a:p>
          <a:p>
            <a:r>
              <a:rPr lang="ru-RU" dirty="0" smtClean="0"/>
              <a:t>г) возникает вследствие повышения солнечной активности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1. Каковы </a:t>
            </a:r>
            <a:r>
              <a:rPr lang="ru-RU" dirty="0"/>
              <a:t>причины возникновения урагана?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приводит к возникновению цунами</a:t>
            </a:r>
          </a:p>
          <a:p>
            <a:r>
              <a:rPr lang="ru-RU" dirty="0" smtClean="0"/>
              <a:t>б) приводит к гибели людей и животных</a:t>
            </a:r>
          </a:p>
          <a:p>
            <a:r>
              <a:rPr lang="ru-RU" dirty="0" smtClean="0"/>
              <a:t>в) разрушает строения, линии связи и ЛЭП</a:t>
            </a:r>
          </a:p>
          <a:p>
            <a:r>
              <a:rPr lang="ru-RU" dirty="0" smtClean="0"/>
              <a:t>г) повреждает транспортные коммуникации и мосты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2. Каковы последствия действия урагана на суше?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наводнения, цунами</a:t>
            </a:r>
          </a:p>
          <a:p>
            <a:r>
              <a:rPr lang="ru-RU" dirty="0" smtClean="0"/>
              <a:t>б) торфяные пожары</a:t>
            </a:r>
          </a:p>
          <a:p>
            <a:r>
              <a:rPr lang="ru-RU" dirty="0" smtClean="0"/>
              <a:t>в) ураганы, бури, смерчи</a:t>
            </a:r>
          </a:p>
          <a:p>
            <a:r>
              <a:rPr lang="ru-RU" dirty="0" smtClean="0"/>
              <a:t>г) все ответы верны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Тест 3. Какие ЧС относятся к ситуациям метеорологического характера?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шторм</a:t>
            </a:r>
          </a:p>
          <a:p>
            <a:r>
              <a:rPr lang="ru-RU" dirty="0" smtClean="0"/>
              <a:t>б) бриз</a:t>
            </a:r>
          </a:p>
          <a:p>
            <a:r>
              <a:rPr lang="ru-RU" dirty="0" smtClean="0"/>
              <a:t>в) циклон</a:t>
            </a:r>
          </a:p>
          <a:p>
            <a:r>
              <a:rPr lang="ru-RU" dirty="0" smtClean="0"/>
              <a:t>г) ураган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Тест 4. Ветер скоростью до 13 м/с называется: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а) ветра и верхнего слоя Земли</a:t>
            </a:r>
          </a:p>
          <a:p>
            <a:r>
              <a:rPr lang="ru-RU" dirty="0" smtClean="0"/>
              <a:t>б) воды и атмосферного давления</a:t>
            </a:r>
          </a:p>
          <a:p>
            <a:r>
              <a:rPr lang="ru-RU" dirty="0" smtClean="0"/>
              <a:t>в) атмосферного давления и ветра</a:t>
            </a:r>
          </a:p>
          <a:p>
            <a:r>
              <a:rPr lang="ru-RU" dirty="0" smtClean="0"/>
              <a:t>г) ветра и воды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Тест 5. Разрушительная сила урагана заключается в совместном действии: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65238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Тест 6. Установите соответствие между приведенными понятиями и их определениями:</a:t>
            </a:r>
            <a:endParaRPr lang="ru-RU" sz="32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539552" y="1772816"/>
            <a:ext cx="129614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Ураган (тайфун)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539552" y="3501008"/>
            <a:ext cx="129614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Буря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539552" y="5229200"/>
            <a:ext cx="129614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Смерч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772816"/>
            <a:ext cx="5904656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Сильный атмосферный вихрь, обладающий большой разрушительной силой, в котором воздух вращается со скоростью до 100 м/с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3429000"/>
            <a:ext cx="5904656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Ветер разрушительной силы и значительной продолжительности, скорость которого превышает 32 м/</a:t>
            </a:r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5229200"/>
            <a:ext cx="5904656" cy="86409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Очень сильный (со скоростью свыше 20 м/с) и продолжительный ветер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слова «АНЕМОМЕТР» (Анемометр – это прибор </a:t>
            </a:r>
            <a:r>
              <a:rPr lang="ru-RU" dirty="0" smtClean="0"/>
              <a:t>для измерения скорости ветра) составьте как можно больше слов, используя буквы данного слова.</a:t>
            </a:r>
          </a:p>
          <a:p>
            <a:r>
              <a:rPr lang="ru-RU" dirty="0" smtClean="0"/>
              <a:t>Читать параграф 3.1 (стр. 74 – 81)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знать опасные ветровые метеорологические явления;</a:t>
            </a:r>
          </a:p>
          <a:p>
            <a:r>
              <a:rPr lang="ru-RU" dirty="0" smtClean="0"/>
              <a:t>уметь предвидеть их и правильно классифицировать;</a:t>
            </a:r>
          </a:p>
          <a:p>
            <a:r>
              <a:rPr lang="ru-RU" dirty="0" smtClean="0"/>
              <a:t>продолжить формирование навыков исследовательской деятельности при самостоятельной работе с учебником;</a:t>
            </a:r>
          </a:p>
          <a:p>
            <a:r>
              <a:rPr lang="ru-RU" dirty="0" smtClean="0"/>
              <a:t>использовать полученные знания и умения для обеспечения личной безопасности в жизни.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Качающийся мост в Волгоград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668865" cy="6501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удеса погоды. Урага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5576" y="404664"/>
            <a:ext cx="7708759" cy="5781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Чудеса погоды. Бури-убийцы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020793" cy="6015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Атмосфера и погода</a:t>
            </a:r>
            <a:endParaRPr lang="ru-RU" dirty="0"/>
          </a:p>
        </p:txBody>
      </p:sp>
      <p:sp>
        <p:nvSpPr>
          <p:cNvPr id="717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843213" y="1412776"/>
            <a:ext cx="6067425" cy="5256584"/>
          </a:xfrm>
          <a:noFill/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>
                <a:solidFill>
                  <a:srgbClr val="FF0066"/>
                </a:solidFill>
              </a:rPr>
              <a:t>Атмосфера</a:t>
            </a:r>
            <a:r>
              <a:rPr lang="ru-RU" sz="2400" dirty="0"/>
              <a:t> – самая легкая и наиболее подвижная оболочка Земли. Непрерывно в атмосфере меняется температура, давление, влажность  Взаимодействие воздушных масс приводит к образованию различных метеорологических явлений, которые определяют погоду.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    Погода</a:t>
            </a:r>
            <a:r>
              <a:rPr lang="ru-RU" sz="2400" dirty="0" smtClean="0"/>
              <a:t> </a:t>
            </a:r>
            <a:r>
              <a:rPr lang="ru-RU" sz="2400" dirty="0"/>
              <a:t>– это состояние атмосферы в данном месте и в данное время.</a:t>
            </a:r>
          </a:p>
          <a:p>
            <a:pPr algn="just">
              <a:buFont typeface="Wingdings" pitchFamily="2" charset="2"/>
              <a:buNone/>
            </a:pPr>
            <a:r>
              <a:rPr lang="ru-RU" sz="2400" dirty="0" smtClean="0"/>
              <a:t>    Перемещение </a:t>
            </a:r>
            <a:r>
              <a:rPr lang="ru-RU" sz="2400" dirty="0"/>
              <a:t>воздуха из области высокого давления в область низкого называется  </a:t>
            </a:r>
            <a:r>
              <a:rPr lang="ru-RU" sz="2400" dirty="0">
                <a:solidFill>
                  <a:srgbClr val="FF0066"/>
                </a:solidFill>
              </a:rPr>
              <a:t>ветром</a:t>
            </a:r>
            <a:r>
              <a:rPr lang="ru-RU" sz="2400" dirty="0"/>
              <a:t>.</a:t>
            </a:r>
          </a:p>
        </p:txBody>
      </p:sp>
      <p:pic>
        <p:nvPicPr>
          <p:cNvPr id="7175" name="Picture 7" descr="16-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628800"/>
            <a:ext cx="2422525" cy="3502025"/>
          </a:xfrm>
          <a:noFill/>
          <a:ln w="76200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58204" cy="17097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Наиболее опасные природные явления метеорологического происхождения связаны с высокой скоростью перемещения воздушных масс. Это ураганы и бури, которые приводят к чрезвычайным ситуациям.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Происхождение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6072206"/>
            <a:ext cx="2885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Холодный фронт в разрезе </a:t>
            </a:r>
            <a:endParaRPr lang="ru-RU" dirty="0"/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924944"/>
            <a:ext cx="5093142" cy="3081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Причиной возникновения урагана и бури является образование в атмосфере циклонов. Скорость перемещения урагана определяется скоростью перемещения циклона. (Заметим: циклоны, возникающие в Атлантическом океане, называют </a:t>
            </a:r>
            <a:r>
              <a:rPr lang="ru-RU" sz="2000" i="1" dirty="0" smtClean="0"/>
              <a:t>ураганами, </a:t>
            </a:r>
            <a:r>
              <a:rPr lang="ru-RU" sz="2000" dirty="0" smtClean="0"/>
              <a:t>а циклоны, возникающие в западной части Тихого океана, называются </a:t>
            </a:r>
            <a:r>
              <a:rPr lang="ru-RU" sz="2000" i="1" dirty="0" smtClean="0"/>
              <a:t>тайфунами.) </a:t>
            </a:r>
            <a:endParaRPr lang="ru-RU" sz="2000" dirty="0" smtClean="0"/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Причина</a:t>
            </a:r>
            <a:endParaRPr lang="ru-RU" dirty="0"/>
          </a:p>
        </p:txBody>
      </p:sp>
      <p:pic>
        <p:nvPicPr>
          <p:cNvPr id="6" name="Picture 7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3717032"/>
            <a:ext cx="3024336" cy="2741900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hoolpresentation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TS010165961</Template>
  <TotalTime>818</TotalTime>
  <Words>947</Words>
  <Application>Microsoft Office PowerPoint</Application>
  <PresentationFormat>Экран (4:3)</PresentationFormat>
  <Paragraphs>84</Paragraphs>
  <Slides>27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schoolpresentation</vt:lpstr>
      <vt:lpstr>Ураганы и бури, причины их возникновения, возможные последствия</vt:lpstr>
      <vt:lpstr>    План урока:</vt:lpstr>
      <vt:lpstr>Цели:</vt:lpstr>
      <vt:lpstr>Слайд 4</vt:lpstr>
      <vt:lpstr>Слайд 5</vt:lpstr>
      <vt:lpstr>Слайд 6</vt:lpstr>
      <vt:lpstr>Атмосфера и погода</vt:lpstr>
      <vt:lpstr>Происхождение</vt:lpstr>
      <vt:lpstr>Причина</vt:lpstr>
      <vt:lpstr>Циклон – это область пониженного давления в атмосфере. В северном полушарии воздух внутри циклона движется против часовой стрелки.</vt:lpstr>
      <vt:lpstr>Явления</vt:lpstr>
      <vt:lpstr>Поражающие факторы ураганов:</vt:lpstr>
      <vt:lpstr>Последствия ураганов и бурь:</vt:lpstr>
      <vt:lpstr>Сезон ураганов</vt:lpstr>
      <vt:lpstr>Смерч</vt:lpstr>
      <vt:lpstr>Строение</vt:lpstr>
      <vt:lpstr>Последствия смерча</vt:lpstr>
      <vt:lpstr>Зоны возможного образования смерчей в России</vt:lpstr>
      <vt:lpstr>Ветровая шкала Бофорта </vt:lpstr>
      <vt:lpstr>Продолжите предложения:</vt:lpstr>
      <vt:lpstr>Тест 1. Каковы причины возникновения урагана?</vt:lpstr>
      <vt:lpstr>Тест 2. Каковы последствия действия урагана на суше?</vt:lpstr>
      <vt:lpstr>Тест 3. Какие ЧС относятся к ситуациям метеорологического характера?</vt:lpstr>
      <vt:lpstr>Тест 4. Ветер скоростью до 13 м/с называется:</vt:lpstr>
      <vt:lpstr>Тест 5. Разрушительная сила урагана заключается в совместном действии:</vt:lpstr>
      <vt:lpstr>Тест 6. Установите соответствие между приведенными понятиями и их определениями: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Влажность воздуха</dc:title>
  <dc:creator>ADMIN</dc:creator>
  <cp:lastModifiedBy>Байтаков</cp:lastModifiedBy>
  <cp:revision>106</cp:revision>
  <dcterms:created xsi:type="dcterms:W3CDTF">2010-11-12T02:18:28Z</dcterms:created>
  <dcterms:modified xsi:type="dcterms:W3CDTF">2013-01-13T08:31:51Z</dcterms:modified>
</cp:coreProperties>
</file>