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-171400"/>
            <a:ext cx="3618737" cy="4582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/>
              <a:t>Муниципальное </a:t>
            </a:r>
            <a:br>
              <a:rPr lang="ru-RU" sz="1600" dirty="0"/>
            </a:br>
            <a:r>
              <a:rPr lang="ru-RU" sz="1600" dirty="0"/>
              <a:t>Бюджетное </a:t>
            </a:r>
            <a:r>
              <a:rPr lang="ru-RU" sz="1600" dirty="0" smtClean="0"/>
              <a:t>Общеобразовательное Учреждение « </a:t>
            </a:r>
            <a:r>
              <a:rPr lang="ru-RU" sz="1600" dirty="0" err="1" smtClean="0"/>
              <a:t>Джанайская</a:t>
            </a:r>
            <a:r>
              <a:rPr lang="ru-RU" sz="1600" dirty="0" smtClean="0"/>
              <a:t> СОШ»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3100" b="1" dirty="0" smtClean="0"/>
              <a:t> </a:t>
            </a:r>
            <a:r>
              <a:rPr lang="ru-RU" sz="3100" b="1" smtClean="0"/>
              <a:t>А</a:t>
            </a:r>
            <a:r>
              <a:rPr lang="ru-RU" sz="3100" b="1" smtClean="0"/>
              <a:t>кация</a:t>
            </a:r>
            <a:r>
              <a:rPr lang="ru-RU" sz="3100" b="1" smtClean="0"/>
              <a:t>-ядовитое</a:t>
            </a:r>
            <a:r>
              <a:rPr lang="ru-RU" sz="3100" b="1" dirty="0" smtClean="0"/>
              <a:t> растение</a:t>
            </a:r>
            <a:r>
              <a:rPr lang="en-US" sz="3100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выполнила: ученица 8 класса.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Аймуханова</a:t>
            </a:r>
            <a:r>
              <a:rPr lang="ru-RU" dirty="0" smtClean="0">
                <a:solidFill>
                  <a:schemeClr val="tx1"/>
                </a:solidFill>
              </a:rPr>
              <a:t> Альбина.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Учитель: </a:t>
            </a:r>
            <a:r>
              <a:rPr lang="ru-RU" dirty="0" err="1" smtClean="0">
                <a:solidFill>
                  <a:schemeClr val="tx1"/>
                </a:solidFill>
              </a:rPr>
              <a:t>Утешева</a:t>
            </a:r>
            <a:r>
              <a:rPr lang="ru-RU" dirty="0" smtClean="0">
                <a:solidFill>
                  <a:schemeClr val="tx1"/>
                </a:solidFill>
              </a:rPr>
              <a:t> Л.К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95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764704"/>
            <a:ext cx="3960440" cy="5544616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Акация вооруженная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Acacia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armata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наиболее распространенный вид в комнатной культуре.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Синоним: Акация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пародаксальная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Acacia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paradoxa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DC.).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обильно ветвящийся компактный кустарник высотой 1-3 метра с тонкими ребристыми опушенными ветвями Побеги густо покрыты темно - зелеными филлодиями (не более 2,5 см)  с удлинено-косыми изогнутыми. У ростовых почек колючки – видоизмененные прилистники, за которые дано название вооруженная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armata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Листья яйцевидные, слегка неравнобокие с туповатой или коротко заостренной верхушкой, темно- или серебристо-зеленые. Ароматные ярко-желтые цветки собраны в одиночные головчатые соцветия. Цветение пышное, наступает в марте-апреле. Акация вооруженная благодаря тонким побегам может использоваться как ампельное растение.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63366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98800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3456384" cy="561662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Акация </a:t>
            </a:r>
            <a:r>
              <a:rPr lang="ru-RU" sz="1800" b="1" dirty="0"/>
              <a:t>мутовчатая (</a:t>
            </a:r>
            <a:r>
              <a:rPr lang="en-US" sz="1800" b="1" dirty="0"/>
              <a:t>Acacia </a:t>
            </a:r>
            <a:r>
              <a:rPr lang="en-US" sz="1800" b="1" dirty="0" err="1"/>
              <a:t>verticillata</a:t>
            </a:r>
            <a:r>
              <a:rPr lang="en-US" sz="1800" b="1" dirty="0"/>
              <a:t> (</a:t>
            </a:r>
            <a:r>
              <a:rPr lang="en-US" sz="1800" b="1" dirty="0" err="1"/>
              <a:t>L'Her</a:t>
            </a:r>
            <a:r>
              <a:rPr lang="en-US" sz="1800" b="1" dirty="0"/>
              <a:t>.) </a:t>
            </a:r>
            <a:r>
              <a:rPr lang="en-US" sz="1800" b="1" dirty="0" err="1"/>
              <a:t>Willd</a:t>
            </a:r>
            <a:r>
              <a:rPr lang="en-US" sz="1800" b="1" dirty="0"/>
              <a:t>.). </a:t>
            </a:r>
            <a:r>
              <a:rPr lang="ru-RU" sz="1800" dirty="0"/>
              <a:t>Синоним: Мимоза мутовчатая (</a:t>
            </a:r>
            <a:r>
              <a:rPr lang="en-US" sz="1800" dirty="0"/>
              <a:t>Mimosa </a:t>
            </a:r>
            <a:r>
              <a:rPr lang="en-US" sz="1800" dirty="0" err="1"/>
              <a:t>verticillata</a:t>
            </a:r>
            <a:r>
              <a:rPr lang="en-US" sz="1800" dirty="0"/>
              <a:t> </a:t>
            </a:r>
            <a:r>
              <a:rPr lang="en-US" sz="1800" dirty="0" err="1"/>
              <a:t>L'Her</a:t>
            </a:r>
            <a:r>
              <a:rPr lang="en-US" sz="1800" dirty="0"/>
              <a:t>.). </a:t>
            </a:r>
            <a:r>
              <a:rPr lang="ru-RU" sz="1800" dirty="0"/>
              <a:t>Небольшой кустарник с тонкими ветвями. Мягкие игловидные матово-зеленые филлодии расположены </a:t>
            </a:r>
            <a:r>
              <a:rPr lang="ru-RU" sz="1800" dirty="0" err="1"/>
              <a:t>мутовчато</a:t>
            </a:r>
            <a:r>
              <a:rPr lang="ru-RU" sz="1800" dirty="0"/>
              <a:t>. Цветки светло-желтые в коротких (1,5-2,5 см) колосовидных соцветиях. Цветение наступает в марте-апреле.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66" y="2132856"/>
            <a:ext cx="3064735" cy="2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6673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8466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Уход за растением: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04856" cy="475252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2500" dirty="0" smtClean="0"/>
              <a:t>Акация </a:t>
            </a:r>
            <a:r>
              <a:rPr lang="ru-RU" sz="2500" dirty="0"/>
              <a:t>хорошо подойдет для озеленения светлых и прохладных помещений, оранжерей или зимних садов. Все представители рода Акации светолюбивые растения, и хорошо переносят некоторое количество прямых лучей.</a:t>
            </a:r>
          </a:p>
          <a:p>
            <a:endParaRPr lang="ru-RU" sz="2500" dirty="0"/>
          </a:p>
          <a:p>
            <a:r>
              <a:rPr lang="ru-RU" sz="2500" dirty="0"/>
              <a:t>Летом она предпочитает  температуру в пределах 20-25°C желательно, растение выносить на улицу или балкон. Зимой необходимо обеспечить прохладную и солнечную  зимовку с температурой не выше 8-10°C.</a:t>
            </a:r>
          </a:p>
          <a:p>
            <a:endParaRPr lang="ru-RU" sz="2500" dirty="0"/>
          </a:p>
          <a:p>
            <a:r>
              <a:rPr lang="ru-RU" sz="2500" dirty="0"/>
              <a:t>Летом поливают акацию обильно, зимой поливают так чтобы между поливами верхний слой субстрата подсох.  Акация хорошо переносит среднюю или даже низкую влажность воздуха.</a:t>
            </a:r>
          </a:p>
          <a:p>
            <a:endParaRPr lang="ru-RU" sz="2500" dirty="0"/>
          </a:p>
          <a:p>
            <a:r>
              <a:rPr lang="ru-RU" sz="2500" dirty="0"/>
              <a:t>Акацию необходимо подкармливать с весны и до конца лета. Во вневегетационный период акацию подкармливать не рекомендуется. </a:t>
            </a:r>
          </a:p>
          <a:p>
            <a:endParaRPr lang="ru-RU" sz="2500" dirty="0"/>
          </a:p>
          <a:p>
            <a:r>
              <a:rPr lang="ru-RU" sz="2500" dirty="0"/>
              <a:t>Представители рода акация очень быстро растут, и при благоприятных условиях за весенне-летний сезон дает большой прирост. Для того чтобы растение имело более пышную крону, после цветения  вырезают слабые и загущающие ветви.</a:t>
            </a:r>
          </a:p>
          <a:p>
            <a:endParaRPr lang="ru-RU" sz="2500" dirty="0"/>
          </a:p>
          <a:p>
            <a:r>
              <a:rPr lang="ru-RU" sz="2500" dirty="0"/>
              <a:t>Растения пересаживают после цветения, так как растение отличается сильным ростом, то необходимо подбирать просторную и глубокую емкость. Молодые пересаживают каждый год, взрослые  можно пересаживать через два-три года.</a:t>
            </a:r>
          </a:p>
          <a:p>
            <a:endParaRPr lang="ru-RU" sz="2500" dirty="0"/>
          </a:p>
          <a:p>
            <a:r>
              <a:rPr lang="ru-RU" sz="2500" dirty="0"/>
              <a:t>Для растений подходит смесь дерново-листовой или перегнойно-торфяной земли и песка (2:1:1).</a:t>
            </a:r>
          </a:p>
          <a:p>
            <a:endParaRPr lang="ru-RU" sz="2500" dirty="0"/>
          </a:p>
          <a:p>
            <a:r>
              <a:rPr lang="ru-RU" sz="2500" dirty="0"/>
              <a:t>Размножают акацию семенами и черенками.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07839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48872" cy="4707885"/>
          </a:xfrm>
        </p:spPr>
        <p:txBody>
          <a:bodyPr>
            <a:noAutofit/>
          </a:bodyPr>
          <a:lstStyle/>
          <a:p>
            <a:r>
              <a:rPr lang="ru-RU" sz="1300" dirty="0"/>
              <a:t>Семена высевают в январе месяце. Перед посевом семена Акации  замачивают на 1-2 суток, в горячей воде от 40 до 60 градусов. В воду добавляют раствор стимулятора (Циркона, </a:t>
            </a:r>
            <a:r>
              <a:rPr lang="ru-RU" sz="1300" dirty="0" err="1"/>
              <a:t>Эпина</a:t>
            </a:r>
            <a:r>
              <a:rPr lang="ru-RU" sz="1300" dirty="0"/>
              <a:t>, </a:t>
            </a:r>
            <a:r>
              <a:rPr lang="ru-RU" sz="1300" dirty="0" err="1"/>
              <a:t>Рибав</a:t>
            </a:r>
            <a:r>
              <a:rPr lang="ru-RU" sz="1300" dirty="0"/>
              <a:t>-Экстра), на 100 мл 1 капля стимулятора. Емкость с замачиваемыми семенами размещают в теплом месте.</a:t>
            </a:r>
          </a:p>
          <a:p>
            <a:r>
              <a:rPr lang="ru-RU" sz="1300" dirty="0"/>
              <a:t>После замачивания семена акации можно скарифицировать, то есть аккуратно надпилить оболочку семян. После этого семена высевают.</a:t>
            </a:r>
          </a:p>
          <a:p>
            <a:r>
              <a:rPr lang="ru-RU" sz="1300" dirty="0"/>
              <a:t>Для посева семян используют смесь, состоящую из готового субстрата (1 часть)  и песка (1 часть),  можно добавить вермикулит (1/2 части) и кусочки древесного угля.</a:t>
            </a:r>
          </a:p>
          <a:p>
            <a:r>
              <a:rPr lang="ru-RU" sz="1300" dirty="0"/>
              <a:t>Для посева используют высокую и не очень широкую емкость.</a:t>
            </a:r>
          </a:p>
          <a:p>
            <a:r>
              <a:rPr lang="ru-RU" sz="1300" dirty="0"/>
              <a:t>Семена заделывают поверхностно, вдавливая наполовину семечка. Субстрат в плошке равномерно увлажняют. Накрывают пищевой пленкой, стеклом и т.д. и т. п.</a:t>
            </a:r>
          </a:p>
          <a:p>
            <a:r>
              <a:rPr lang="ru-RU" sz="1300" dirty="0"/>
              <a:t>Затем емкость с семенами размещают в месте с нижним подогревом, чтобы температура была в районе 22-25 градусов.</a:t>
            </a:r>
          </a:p>
          <a:p>
            <a:r>
              <a:rPr lang="ru-RU" sz="1300" dirty="0"/>
              <a:t>По мере необходимости увлажняем плошку с семенами, проветриваем.</a:t>
            </a:r>
          </a:p>
          <a:p>
            <a:r>
              <a:rPr lang="ru-RU" sz="1300" dirty="0"/>
              <a:t>Субстрат увлажняем тогда, когда он сверху слегка подсохнет. Увлажнять лучше всего спринцовкой, по краю емкости, чтобы не размывать песок или субстрат.</a:t>
            </a:r>
          </a:p>
          <a:p>
            <a:r>
              <a:rPr lang="ru-RU" sz="1300" dirty="0"/>
              <a:t>Семена прорастают через 5-7 недель.</a:t>
            </a:r>
          </a:p>
          <a:p>
            <a:r>
              <a:rPr lang="ru-RU" sz="1300" dirty="0"/>
              <a:t>После прорастания </a:t>
            </a:r>
            <a:r>
              <a:rPr lang="ru-RU" sz="1300" dirty="0" err="1"/>
              <a:t>чеянцы</a:t>
            </a:r>
            <a:r>
              <a:rPr lang="ru-RU" sz="1300" dirty="0"/>
              <a:t> размещают в месте с хорошим освещением.</a:t>
            </a:r>
          </a:p>
          <a:p>
            <a:r>
              <a:rPr lang="ru-RU" sz="1300" dirty="0"/>
              <a:t>Сеянцы быстро растут, их пикируют в субстрат, состоящий из дерновой, листовой земли и песка (1:1:0,25).</a:t>
            </a:r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28682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сеять семена акации?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15073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56674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размножать акации черенками?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20880" cy="4320480"/>
          </a:xfrm>
        </p:spPr>
        <p:txBody>
          <a:bodyPr>
            <a:noAutofit/>
          </a:bodyPr>
          <a:lstStyle/>
          <a:p>
            <a:r>
              <a:rPr lang="ru-RU" sz="1400" dirty="0"/>
              <a:t>Верхушечными стеблевыми черенками размножают весной или в конце лета, а также побегами, оставшимися после обрезки.</a:t>
            </a:r>
          </a:p>
          <a:p>
            <a:endParaRPr lang="ru-RU" sz="1400" dirty="0"/>
          </a:p>
          <a:p>
            <a:r>
              <a:rPr lang="ru-RU" sz="1400" dirty="0"/>
              <a:t>Черенки нарезают длиной по 10 см, снизу у черенка удаляют лишние побеги. Затем черенки помещают на 6-8 часов в раствор стимулятора (</a:t>
            </a:r>
            <a:r>
              <a:rPr lang="ru-RU" sz="1400" dirty="0" err="1"/>
              <a:t>Эпин</a:t>
            </a:r>
            <a:r>
              <a:rPr lang="ru-RU" sz="1400" dirty="0"/>
              <a:t>, Циркон, </a:t>
            </a:r>
            <a:r>
              <a:rPr lang="ru-RU" sz="1400" dirty="0" err="1"/>
              <a:t>Рибав</a:t>
            </a:r>
            <a:r>
              <a:rPr lang="ru-RU" sz="1400" dirty="0"/>
              <a:t>-Экстра). После этого черенки высаживают в подходящую смесь для укоренения.</a:t>
            </a:r>
          </a:p>
          <a:p>
            <a:endParaRPr lang="ru-RU" sz="1400" dirty="0"/>
          </a:p>
          <a:p>
            <a:r>
              <a:rPr lang="ru-RU" sz="1400" dirty="0"/>
              <a:t>Для укоренения используют смесь, состоящую из готового субстрата (1 часть)  и песка (1 часть),  можно добавить вермикулит (1/2 части) и кусочки древесного угля.</a:t>
            </a:r>
          </a:p>
          <a:p>
            <a:endParaRPr lang="ru-RU" sz="1400" dirty="0"/>
          </a:p>
          <a:p>
            <a:r>
              <a:rPr lang="ru-RU" sz="1400" dirty="0"/>
              <a:t>Субстрат в емкости равномерно увлажняют. Накрывают пищевой пленкой, или прозрачным колпаком. Затем емкость с черенками размещают в теплом месте, чтобы температура была в районе 22-24 градусов, Если есть возможность можно обеспечить нижний подогрев, он благотворно сказывается на скорости прорастания. Емкость с черенками обеспечивают хорошим освещением.</a:t>
            </a:r>
          </a:p>
          <a:p>
            <a:endParaRPr lang="ru-RU" sz="1400" dirty="0"/>
          </a:p>
          <a:p>
            <a:r>
              <a:rPr lang="ru-RU" sz="1400" dirty="0"/>
              <a:t>Черенки укореняются в течении двух-трех месяцев.</a:t>
            </a:r>
          </a:p>
        </p:txBody>
      </p:sp>
    </p:spTree>
    <p:extLst>
      <p:ext uri="{BB962C8B-B14F-4D97-AF65-F5344CB8AC3E}">
        <p14:creationId xmlns="" xmlns:p14="http://schemas.microsoft.com/office/powerpoint/2010/main" val="234508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7" y="836712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69809"/>
            <a:ext cx="22574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4" y="2749279"/>
            <a:ext cx="1855558" cy="24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273247" cy="164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9809"/>
            <a:ext cx="1903217" cy="16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3738"/>
            <a:ext cx="2470059" cy="23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2884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240650" cy="140596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276872"/>
            <a:ext cx="6624736" cy="3508977"/>
          </a:xfrm>
        </p:spPr>
        <p:txBody>
          <a:bodyPr/>
          <a:lstStyle/>
          <a:p>
            <a:r>
              <a:rPr lang="ru-RU" sz="2000" dirty="0" smtClean="0"/>
              <a:t>Мы узнали, </a:t>
            </a:r>
            <a:r>
              <a:rPr lang="ru-RU" sz="2000" dirty="0"/>
              <a:t>что </a:t>
            </a:r>
            <a:r>
              <a:rPr lang="ru-RU" sz="2000" dirty="0" err="1" smtClean="0"/>
              <a:t>ака́ция</a:t>
            </a:r>
            <a:r>
              <a:rPr lang="ru-RU" sz="2000" dirty="0"/>
              <a:t> </a:t>
            </a:r>
            <a:r>
              <a:rPr lang="ru-RU" sz="2000" dirty="0" smtClean="0"/>
              <a:t>— </a:t>
            </a:r>
            <a:r>
              <a:rPr lang="ru-RU" sz="2000" dirty="0"/>
              <a:t>крупный род цветковых </a:t>
            </a:r>
            <a:r>
              <a:rPr lang="ru-RU" sz="2000" dirty="0" smtClean="0"/>
              <a:t>растений; </a:t>
            </a:r>
            <a:r>
              <a:rPr lang="ru-RU" sz="2000" dirty="0" smtClean="0">
                <a:solidFill>
                  <a:schemeClr val="tx1"/>
                </a:solidFill>
              </a:rPr>
              <a:t>распространены в тро</a:t>
            </a:r>
            <a:r>
              <a:rPr lang="ru-RU" sz="2000" dirty="0" smtClean="0"/>
              <a:t>пиках </a:t>
            </a:r>
            <a:r>
              <a:rPr lang="ru-RU" sz="2000" dirty="0"/>
              <a:t>и </a:t>
            </a:r>
            <a:r>
              <a:rPr lang="ru-RU" sz="2000" dirty="0" smtClean="0"/>
              <a:t>субтропиках </a:t>
            </a:r>
            <a:r>
              <a:rPr lang="ru-RU" sz="2000" dirty="0"/>
              <a:t>обоих </a:t>
            </a:r>
            <a:r>
              <a:rPr lang="ru-RU" sz="2000" dirty="0" smtClean="0"/>
              <a:t>полушарий;  цветение происходит в зависимости </a:t>
            </a:r>
            <a:r>
              <a:rPr lang="ru-RU" sz="2000" dirty="0"/>
              <a:t>от вида; </a:t>
            </a:r>
            <a:r>
              <a:rPr lang="ru-RU" sz="2000" dirty="0" smtClean="0"/>
              <a:t>размножение весной </a:t>
            </a:r>
            <a:r>
              <a:rPr lang="ru-RU" sz="2000" dirty="0"/>
              <a:t>семенами, черенками </a:t>
            </a:r>
            <a:r>
              <a:rPr lang="ru-RU" sz="2000" dirty="0" smtClean="0"/>
              <a:t>или </a:t>
            </a:r>
            <a:r>
              <a:rPr lang="ru-RU" sz="2000" dirty="0"/>
              <a:t>в конце лета</a:t>
            </a:r>
            <a:r>
              <a:rPr lang="ru-RU" sz="2000" dirty="0" smtClean="0"/>
              <a:t>. Делятся на три вида: акация серебристая, акация вооружённая, </a:t>
            </a:r>
            <a:r>
              <a:rPr lang="ru-RU" sz="2000" dirty="0"/>
              <a:t>а</a:t>
            </a:r>
            <a:r>
              <a:rPr lang="ru-RU" sz="2000" dirty="0" smtClean="0"/>
              <a:t>кация мутовчатая. Это очень красивое растение, жаль что оно ядовитое.</a:t>
            </a:r>
            <a:endParaRPr lang="ru-RU" sz="2000" dirty="0"/>
          </a:p>
          <a:p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6"/>
            <a:ext cx="180535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991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6993225" cy="3555757"/>
          </a:xfrm>
        </p:spPr>
        <p:txBody>
          <a:bodyPr/>
          <a:lstStyle/>
          <a:p>
            <a:r>
              <a:rPr lang="ru-RU" dirty="0"/>
              <a:t>Акация // Энциклопедический словарь Брокгауза и </a:t>
            </a:r>
            <a:r>
              <a:rPr lang="ru-RU" dirty="0" err="1"/>
              <a:t>Ефрона</a:t>
            </a:r>
            <a:r>
              <a:rPr lang="ru-RU" dirty="0"/>
              <a:t>: В 86 томах (82 т. и 4 доп.). — СПб., 1890—1907.</a:t>
            </a:r>
          </a:p>
          <a:p>
            <a:r>
              <a:rPr lang="ru-RU" dirty="0"/>
              <a:t>Энциклопедия/Серия  «Мир цветов и растений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Акация//Википедия.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829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15499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Ядовитые растения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23652"/>
            <a:ext cx="7281257" cy="41296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ЯДОВИТЫЕ РАСТЕНИЯ-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растения, содержащие специфические вещества, способные при определенной экспозиции (дозе и длительности воздействия) вызывать болезнь или смерть человека или других животных. В растительном мире существуют тысячи ядовитых веществ, которые обычно делят в зависимости от их химической природы на несколько групп. Например, выделяют алкалоиды, гликозиды,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фитотоксины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фотосенсибилизирующие пигменты, сапонины, минеральные яды и др. Отличать ядовитые травы от других должен каждый. </a:t>
            </a:r>
          </a:p>
          <a:p>
            <a:endParaRPr lang="ru-RU" sz="1600" dirty="0"/>
          </a:p>
          <a:p>
            <a:r>
              <a:rPr lang="ru-RU" sz="1600" dirty="0"/>
              <a:t>  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08684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84666" cy="8640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Акация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209249" cy="427583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Ака́ция</a:t>
            </a:r>
            <a:r>
              <a:rPr lang="ru-RU" dirty="0">
                <a:solidFill>
                  <a:srgbClr val="00B050"/>
                </a:solidFill>
              </a:rPr>
              <a:t> (лат. </a:t>
            </a:r>
            <a:r>
              <a:rPr lang="ru-RU" dirty="0" err="1">
                <a:solidFill>
                  <a:srgbClr val="00B050"/>
                </a:solidFill>
              </a:rPr>
              <a:t>Acacia</a:t>
            </a:r>
            <a:r>
              <a:rPr lang="ru-RU" dirty="0">
                <a:solidFill>
                  <a:srgbClr val="00B050"/>
                </a:solidFill>
              </a:rPr>
              <a:t>) — крупный род цветковых растений семейства </a:t>
            </a:r>
            <a:r>
              <a:rPr lang="ru-RU" dirty="0" smtClean="0">
                <a:solidFill>
                  <a:srgbClr val="00B050"/>
                </a:solidFill>
              </a:rPr>
              <a:t>бобовые </a:t>
            </a:r>
            <a:r>
              <a:rPr lang="ru-RU" dirty="0">
                <a:solidFill>
                  <a:srgbClr val="00B050"/>
                </a:solidFill>
              </a:rPr>
              <a:t>(</a:t>
            </a:r>
            <a:r>
              <a:rPr lang="ru-RU" dirty="0" err="1">
                <a:solidFill>
                  <a:srgbClr val="00B050"/>
                </a:solidFill>
              </a:rPr>
              <a:t>Fabaceae</a:t>
            </a:r>
            <a:r>
              <a:rPr lang="ru-RU" dirty="0">
                <a:solidFill>
                  <a:srgbClr val="00B050"/>
                </a:solidFill>
              </a:rPr>
              <a:t>). Произрастает преимущественно в Австралии, Африке, Мексике и Азии. Часто украшает среднеевропейские оранжереи (теплицы).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Научное </a:t>
            </a:r>
            <a:r>
              <a:rPr lang="ru-RU" dirty="0">
                <a:solidFill>
                  <a:srgbClr val="00B050"/>
                </a:solidFill>
              </a:rPr>
              <a:t>название рода происходит от греч. </a:t>
            </a:r>
            <a:r>
              <a:rPr lang="ru-RU" dirty="0" err="1">
                <a:solidFill>
                  <a:srgbClr val="00B050"/>
                </a:solidFill>
              </a:rPr>
              <a:t>акаки</a:t>
            </a:r>
            <a:r>
              <a:rPr lang="ru-RU" dirty="0">
                <a:solidFill>
                  <a:srgbClr val="00B050"/>
                </a:solidFill>
              </a:rPr>
              <a:t> — название одного из колючих деревьев (вероятно Акация кручёная (</a:t>
            </a:r>
            <a:r>
              <a:rPr lang="ru-RU" dirty="0" err="1">
                <a:solidFill>
                  <a:srgbClr val="00B050"/>
                </a:solidFill>
              </a:rPr>
              <a:t>Acacia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tortilis</a:t>
            </a:r>
            <a:r>
              <a:rPr lang="ru-RU" dirty="0">
                <a:solidFill>
                  <a:srgbClr val="00B050"/>
                </a:solidFill>
              </a:rPr>
              <a:t>)) у Теофраста и </a:t>
            </a:r>
            <a:r>
              <a:rPr lang="ru-RU" dirty="0" err="1">
                <a:solidFill>
                  <a:srgbClr val="00B050"/>
                </a:solidFill>
              </a:rPr>
              <a:t>Диоскорида</a:t>
            </a:r>
            <a:r>
              <a:rPr lang="ru-RU" dirty="0">
                <a:solidFill>
                  <a:srgbClr val="00B050"/>
                </a:solidFill>
              </a:rPr>
              <a:t>. Акацией также называют робинию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dirty="0">
                <a:solidFill>
                  <a:srgbClr val="00B050"/>
                </a:solidFill>
              </a:rPr>
              <a:t>т. н. «белая акация») и </a:t>
            </a:r>
            <a:r>
              <a:rPr lang="ru-RU" dirty="0" err="1">
                <a:solidFill>
                  <a:srgbClr val="00B050"/>
                </a:solidFill>
              </a:rPr>
              <a:t>карагану</a:t>
            </a:r>
            <a:r>
              <a:rPr lang="ru-RU" dirty="0">
                <a:solidFill>
                  <a:srgbClr val="00B050"/>
                </a:solidFill>
              </a:rPr>
              <a:t> («жёлтая акация»), хотя они относятся к совсем другому роду семейства бобовых. Народные названия: робиния ложно-акациевая, гороховое дерево, </a:t>
            </a:r>
            <a:r>
              <a:rPr lang="ru-RU" dirty="0" err="1">
                <a:solidFill>
                  <a:srgbClr val="00B050"/>
                </a:solidFill>
              </a:rPr>
              <a:t>караган</a:t>
            </a:r>
            <a:r>
              <a:rPr lang="ru-RU" dirty="0">
                <a:solidFill>
                  <a:srgbClr val="00B050"/>
                </a:solidFill>
              </a:rPr>
              <a:t>, гороховник, </a:t>
            </a:r>
            <a:r>
              <a:rPr lang="ru-RU" dirty="0" err="1">
                <a:solidFill>
                  <a:srgbClr val="00B050"/>
                </a:solidFill>
              </a:rPr>
              <a:t>парасолька</a:t>
            </a:r>
            <a:r>
              <a:rPr lang="ru-RU" dirty="0">
                <a:solidFill>
                  <a:srgbClr val="00B050"/>
                </a:solidFill>
              </a:rPr>
              <a:t>, сердечная трава, зубной корень.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1243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16824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Распространение и экология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5400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Широко распространены в тропических и субтропических областях обоих полушарий — между 35° северной широты и 42° южной широты. Растут в различных экологических условиях — в сухих пустынях (Мексика, Австралия), во влажных районах (Индия, Мадагаскар), обычно в низменных частях, в долинах рек на аллювиальных и каменистых почвах, содержащих минимальное количество извести; поднимаются в горы до 1000 м над уровнем моря. Часто образуют чистые насаждения.</a:t>
            </a:r>
            <a:r>
              <a:rPr lang="ru-RU" sz="1600" dirty="0"/>
              <a:t> Акации относятся к числу наиболее быстро растущих пород; в первый год жизни достигают высоты 0,75—1,5 м; на второй — 2—2,5 м, на третий — до 4—5 м при диаметре ствола 3—4 см на высоте 1 м; в возрасте 12—15 лет — 15—18 м. Интенсивный рост деревьев прекращается к 25—30 годам; растения в возрасте 30 лет уже стареют, у них изреживается крона, кора растрескивается и появляется дуплистость</a:t>
            </a:r>
            <a:r>
              <a:rPr lang="ru-RU" sz="1600" dirty="0" smtClean="0"/>
              <a:t>.</a:t>
            </a:r>
            <a:r>
              <a:rPr lang="ru-RU" sz="1600" dirty="0"/>
              <a:t> Большинство видов образует обильную поросль от корневой шейки и даёт обильные корневые отпрыски уже со второго-третьего года жизни. Цветение наступает с первого или чаще со второго года жизни, и далее, как и плодоношение, происходит регулярно ежегодно.</a:t>
            </a:r>
          </a:p>
          <a:p>
            <a:r>
              <a:rPr lang="ru-RU" sz="1600" dirty="0"/>
              <a:t>Размножают посевом </a:t>
            </a:r>
            <a:r>
              <a:rPr lang="ru-RU" sz="1600" dirty="0" smtClean="0"/>
              <a:t>семя</a:t>
            </a:r>
            <a:r>
              <a:rPr lang="ru-RU" sz="1600" dirty="0"/>
              <a:t>н. Посев производят непосредственно в грунт, в каждую лунку кладут по 3—5 семян. После появлении всходов растения прореживают.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099698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28682" cy="936104"/>
          </a:xfrm>
        </p:spPr>
        <p:txBody>
          <a:bodyPr/>
          <a:lstStyle/>
          <a:p>
            <a:r>
              <a:rPr lang="ru-RU" dirty="0" smtClean="0"/>
              <a:t>Ботаническое описание.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184576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Вечнозелёные деревья, высотой до 25 м и диаметром ствола до 1,2 м, или кустарники. С колючками или без них. У молодых растений кора обычно зелёная, гладкая, позже сильно трещиноватая, зелёная, серая или бурая. Корневая система мощная, с основным стержнем и сильно разветвленная горизонтально в верхних слоях почвы. Листорасположение </a:t>
            </a:r>
            <a:r>
              <a:rPr lang="ru-RU" sz="1400" dirty="0" err="1" smtClean="0"/>
              <a:t>очерёдное</a:t>
            </a:r>
            <a:r>
              <a:rPr lang="ru-RU" sz="1400" dirty="0" smtClean="0"/>
              <a:t>, иногда мутовчатое. Листья парно- или дважды парно-</a:t>
            </a:r>
            <a:r>
              <a:rPr lang="ru-RU" sz="1400" dirty="0" err="1" smtClean="0"/>
              <a:t>перистосложные</a:t>
            </a:r>
            <a:r>
              <a:rPr lang="ru-RU" sz="1400" dirty="0" smtClean="0"/>
              <a:t>, с мелкими листочками, иногда целиком заменены игловидными, ланцетными или широко яйцевидными филлодиями (разросшимися черешками); иногда листья и филлодии имеются одновременно на одном и том же растении. Прилистники мелкие, кожистые или превращены в колючки, иногда отсутствуют. Цветки мелкие, многочисленные, одиночные, в головчатых соцветиях, цилиндрических кистях или метёлках, в пазухах листьев или на концах ветвей, прямостоячих или поникающих, обоеполые или разнополые, в последнем случае количество тычиночных цветков значительно преобладает над пестичными или обоеполыми. Чашелистиков и лепестков по 5 (4 или 3), свободных или несколько сращенных. Чашечка колокольчатая, зазубренная, реже бахромчато-рассечённая или отсутствующая.</a:t>
            </a:r>
            <a:r>
              <a:rPr lang="ru-RU" sz="1400" dirty="0"/>
              <a:t> Тычинки многочисленные (часто свыше 50), раздельные или у основания коротко срощенные, почти всегда выступающие над венчиком, свободные или коротко сросшиеся между собой и с основанием венчика, жёлтые, оранжевые, реже кремоватые, что и придает окраску цветкам. Завязь сидячая или на ножке, голая, реже опушённая, с двумя или многими семяпочками, размещёнными в один ряд по шву. Пестик нитевидный, рыльце выступающее. Цветки собирают в начале цветения, в мае. Сушат в тени, под навесом, часто переворачивают.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821661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384666" cy="7200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Значение и применение: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672408" cy="489654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Древесина «австралийского чёрного дерева» и других видов высоко ценится для изготовления мебели и ружейных прикладов, различных отделочных работ, в машиностроении; используется и на топливо. Она рассеянно сосудистая, большей частью красная, с отчетливо выраженным тёмно-бурым, почти чёрным, иногда пунцовым или желтовато-красным ядром. Древесина с очень приятным запахом, долго сохраняющимся в изделиях.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Кора большинства видов содержит 6—40 % таннидов.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Ряд видов применяют для укрепления крутых склонов и предохранения почвы от размыва.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Растения используются для одиночных, групповых и аллейных посадок в садах и парках.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Растение ядовито!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944216" cy="14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26921"/>
            <a:ext cx="1944216" cy="12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14964"/>
            <a:ext cx="1944216" cy="156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8378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Медицина.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896544"/>
          </a:xfrm>
        </p:spPr>
        <p:txBody>
          <a:bodyPr>
            <a:normAutofit fontScale="25000" lnSpcReduction="20000"/>
          </a:bodyPr>
          <a:lstStyle/>
          <a:p>
            <a:endParaRPr lang="ru-RU" sz="7200" dirty="0" smtClean="0"/>
          </a:p>
          <a:p>
            <a:r>
              <a:rPr lang="ru-RU" sz="7200" dirty="0" smtClean="0"/>
              <a:t>Цветки </a:t>
            </a:r>
            <a:r>
              <a:rPr lang="ru-RU" sz="7200" dirty="0"/>
              <a:t>белой акации используются в качестве спазмолитического, гипотензивного, отхаркивающего, жаропонижающего, вяжущего, противовоспалительного, кровоостанавливающего, мочегонного и легкого слабительного средств. Цветы акации используют при заболеваниях мочевого пузыря, почек, почечнокаменной и мочекаменной болезней, при желудочно-кишечных заболеваниях, тромбофлебите, радикулите, миозите, остеохондрозе, ревматизме, невралгии, гриппе, кашле, простуде, ранах. При повышенной кислотности желудочного сока, язвенной болезни желудка и двенадцатиперстной кишки, при запоре используют горячий отвар или спиртовую настойку из коры молодых веток акации. С помощью экспериментов на животных доказано мочегонное, гипотензивное и спазмолитическое манипуляция препаратов акации. Современная медицина рекомендует их прием в качестве желчегонных, слабительных и отхаркивающих средств.</a:t>
            </a:r>
          </a:p>
          <a:p>
            <a:endParaRPr lang="ru-RU" sz="4800" dirty="0"/>
          </a:p>
          <a:p>
            <a:endParaRPr lang="ru-RU" sz="3700" dirty="0"/>
          </a:p>
          <a:p>
            <a:endParaRPr lang="ru-RU" sz="3700" dirty="0"/>
          </a:p>
          <a:p>
            <a:r>
              <a:rPr lang="ru-RU" sz="2500" dirty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604426" cy="15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2733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Советы по уходу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6120680" cy="489654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Температура: Умеренная, зимой нуждается в прохладном, но светлом помещении с температурой не ниже 10°C. При повышенной температуре на акацию нападает щитовка. Помещение должно проветриваться, но холодные сквозняки не допустимы.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Освещение: Растение светолюбиво, </a:t>
            </a:r>
            <a:r>
              <a:rPr lang="ru-RU" sz="1600" dirty="0" err="1" smtClean="0">
                <a:solidFill>
                  <a:schemeClr val="tx1"/>
                </a:solidFill>
              </a:rPr>
              <a:t>притенение</a:t>
            </a:r>
            <a:r>
              <a:rPr lang="ru-RU" sz="1600" dirty="0" smtClean="0">
                <a:solidFill>
                  <a:schemeClr val="tx1"/>
                </a:solidFill>
              </a:rPr>
              <a:t> не нужно.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Полив</a:t>
            </a:r>
            <a:r>
              <a:rPr lang="ru-RU" sz="1600" dirty="0">
                <a:solidFill>
                  <a:schemeClr val="tx1"/>
                </a:solidFill>
              </a:rPr>
              <a:t>: Обильный с весны до осени, очень умеренный зимой, особенно, если зимой растение содержится в прохладном помещении.</a:t>
            </a:r>
          </a:p>
          <a:p>
            <a:r>
              <a:rPr lang="ru-RU" sz="1600" dirty="0">
                <a:solidFill>
                  <a:schemeClr val="tx1"/>
                </a:solidFill>
              </a:rPr>
              <a:t>Удобрения: Ежегодно весной и летом проводят удобрительные подкормки жидким комплексным удобрением для комнатных растений.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Влажность воздуха: В опрыскивании не нуждается.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Пересадка: Пересадку проводят после цветения раз в 2 года. Почва — легкая дерновая (3 части), торфяная (2 части) и песок (1 часть). Корни акации имеют чесночный запах, что чувствуется при пересадке.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У большинства акаций есть характерная особенность — листовые пластинки у них редуцированы, а черешки плоские и расширенные, имеющие способность фотосинтеза, это так называемые филлодии.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Среди цветоводов - любителей акация не получила широкого распространения, чаще ее используют для составления букетов.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Летом акации после предварительной закалки (путем сильного проветривания помещений) выставляют на балконы, </a:t>
            </a:r>
            <a:r>
              <a:rPr lang="ru-RU" sz="1600" dirty="0" err="1">
                <a:solidFill>
                  <a:schemeClr val="tx1"/>
                </a:solidFill>
              </a:rPr>
              <a:t>терассы</a:t>
            </a:r>
            <a:r>
              <a:rPr lang="ru-RU" sz="1600" dirty="0">
                <a:solidFill>
                  <a:schemeClr val="tx1"/>
                </a:solidFill>
              </a:rPr>
              <a:t> или в саду вкапывают в землю. Лучше всего акацию на лето высадить в землю без горшка, в защищенном от ветра, но светлом месте.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512168" cy="18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311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384666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Виды: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104456" cy="5112568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Акация серебристая  (</a:t>
            </a:r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Acacia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dealbata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3500" dirty="0"/>
              <a:t>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известная как мимоза, родом из Австралии. Это вечнозеленое раскидистое  дерево, достигающее 10 метров (в различных источниках говорится, что может достигать 15-25 метров, а  на родине - до 30-45 метров).  С гладкой корой без колючек.  Ветви тонкие опушенные, покрыты беловатым налетом, так же как и двояко-перистые листья. За пепельный оттенок своей листвы она и получила название «серебристая». Растет быстро.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Цветки с нежным запахом — шаровидные головки 4-8 мм в диаметре, собраны в сложные метельчатые соцветия,  располагающиеся на концах побегов прошлого года.  Цветки акации мелкие, в каждом цветке много тычинок со светло-желтыми нитями и ярко-желтыми пыльниками. Обилие золотистых тычинок в цветках делают соцветия чрезвычайно нежными и пушистыми. Цветение наступает в середине зимы — начале весны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4421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7062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</TotalTime>
  <Words>2144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       Муниципальное  Бюджетное Общеобразовательное Учреждение « Джанайская СОШ»  Акация-ядовитое растение?     </vt:lpstr>
      <vt:lpstr>Ядовитые растения</vt:lpstr>
      <vt:lpstr>Акация</vt:lpstr>
      <vt:lpstr>Распространение и экология </vt:lpstr>
      <vt:lpstr>Ботаническое описание.</vt:lpstr>
      <vt:lpstr>Значение и применение:</vt:lpstr>
      <vt:lpstr>Медицина.</vt:lpstr>
      <vt:lpstr>Советы по уходу</vt:lpstr>
      <vt:lpstr>Виды:</vt:lpstr>
      <vt:lpstr>Слайд 10</vt:lpstr>
      <vt:lpstr>Слайд 11</vt:lpstr>
      <vt:lpstr>Уход за растением:</vt:lpstr>
      <vt:lpstr>Как сеять семена акации?</vt:lpstr>
      <vt:lpstr>Как размножать акации черенками?</vt:lpstr>
      <vt:lpstr>Слайд 15</vt:lpstr>
      <vt:lpstr>Вывод: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Муниципальное  Бюджетное Образовательное Учреждение    Ядовитое растение- акация.     </dc:title>
  <dc:creator>user</dc:creator>
  <cp:lastModifiedBy>Секретарь</cp:lastModifiedBy>
  <cp:revision>15</cp:revision>
  <dcterms:created xsi:type="dcterms:W3CDTF">2013-01-25T13:16:01Z</dcterms:created>
  <dcterms:modified xsi:type="dcterms:W3CDTF">2013-01-26T07:17:46Z</dcterms:modified>
</cp:coreProperties>
</file>