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Шлифование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Цель Изучить </a:t>
            </a:r>
            <a:r>
              <a:rPr lang="ru-RU" dirty="0" smtClean="0"/>
              <a:t>и уметь  </a:t>
            </a:r>
            <a:r>
              <a:rPr lang="ru-RU" dirty="0"/>
              <a:t>применить на практике процесс </a:t>
            </a:r>
            <a:r>
              <a:rPr lang="ru-RU" dirty="0" smtClean="0"/>
              <a:t>шлифования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0b2fd184975583167dc3bccf021dc0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092262" cy="57864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Фрезерование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Хонингование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err="1" smtClean="0"/>
              <a:t>Суперфиниширование</a:t>
            </a:r>
            <a:r>
              <a:rPr lang="ru-RU" dirty="0" smtClean="0"/>
              <a:t> и </a:t>
            </a:r>
            <a:r>
              <a:rPr lang="ru-RU" dirty="0" err="1" smtClean="0"/>
              <a:t>микрофинишированние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67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 Учебник &lt;технологические </a:t>
            </a:r>
            <a:r>
              <a:rPr lang="ru-RU" dirty="0"/>
              <a:t>процессы ремонта автомобилей &gt; </a:t>
            </a:r>
            <a:r>
              <a:rPr lang="ru-RU" dirty="0" err="1" smtClean="0"/>
              <a:t>В.М.Виноградов</a:t>
            </a:r>
            <a:r>
              <a:rPr lang="ru-RU" dirty="0" smtClean="0"/>
              <a:t> стр. 47-48. гл.4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55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140968"/>
            <a:ext cx="6923112" cy="8926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8686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Шлифование – процесс резания металлов с помощью абразивного инструмента, режущим элементом которого являются зерна. Зерна соединены специальными связующими веществами в шлифовальные круги, сегменты, головки, бруски, шкурки и в виде паст и порошков.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09787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8929718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7" y="357166"/>
            <a:ext cx="8827539" cy="60007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изм_обраб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816" y="155538"/>
            <a:ext cx="7960835" cy="59706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idth240_GoodsFirm.krug_shlifoval_nyi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785794"/>
            <a:ext cx="5506279" cy="55062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and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501122" cy="60007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0541" y="714356"/>
            <a:ext cx="6817607" cy="49347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rind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928670"/>
            <a:ext cx="6460114" cy="47829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75</Words>
  <Application>Microsoft Office PowerPoint</Application>
  <PresentationFormat>Экран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Шлифование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повторения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Шлифование</dc:title>
  <cp:lastModifiedBy>Avtomeh</cp:lastModifiedBy>
  <cp:revision>6</cp:revision>
  <dcterms:modified xsi:type="dcterms:W3CDTF">2014-02-27T08:14:29Z</dcterms:modified>
</cp:coreProperties>
</file>